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5"/>
  </p:notesMasterIdLst>
  <p:sldIdLst>
    <p:sldId id="256" r:id="rId2"/>
    <p:sldId id="257" r:id="rId3"/>
    <p:sldId id="259" r:id="rId4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363D"/>
    <a:srgbClr val="000000"/>
    <a:srgbClr val="002060"/>
    <a:srgbClr val="EEEEFC"/>
    <a:srgbClr val="A9AC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29" autoAdjust="0"/>
    <p:restoredTop sz="94719" autoAdjust="0"/>
  </p:normalViewPr>
  <p:slideViewPr>
    <p:cSldViewPr snapToGrid="0">
      <p:cViewPr>
        <p:scale>
          <a:sx n="125" d="100"/>
          <a:sy n="125" d="100"/>
        </p:scale>
        <p:origin x="1224" y="-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3EC834-98DD-4074-A7CB-FF55704D6F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415CB-AED2-4288-B306-C7DDC9BC8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137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15CB-AED2-4288-B306-C7DDC9BC8DB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3569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15CB-AED2-4288-B306-C7DDC9BC8D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47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15CB-AED2-4288-B306-C7DDC9BC8D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045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2" y="0"/>
            <a:ext cx="4687065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687063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455505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755651" y="0"/>
            <a:ext cx="548667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6240876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TextBox 16"/>
          <p:cNvSpPr txBox="1"/>
          <p:nvPr/>
        </p:nvSpPr>
        <p:spPr>
          <a:xfrm>
            <a:off x="1238897" y="919449"/>
            <a:ext cx="233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9143" y="1167194"/>
            <a:ext cx="4414013" cy="155599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90594" y="2960935"/>
            <a:ext cx="4292561" cy="577787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576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755651" y="0"/>
            <a:ext cx="548667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6240876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TextBox 22"/>
          <p:cNvSpPr txBox="1"/>
          <p:nvPr/>
        </p:nvSpPr>
        <p:spPr>
          <a:xfrm rot="5400000">
            <a:off x="5658019" y="800324"/>
            <a:ext cx="450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36988" y="1163959"/>
            <a:ext cx="746167" cy="757484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3449" y="1401703"/>
            <a:ext cx="3536581" cy="73371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6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6240876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755651" y="0"/>
            <a:ext cx="548667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38897" y="919449"/>
            <a:ext cx="233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7748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755651" y="0"/>
            <a:ext cx="548667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6240876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8054" y="4620819"/>
            <a:ext cx="4475565" cy="1983180"/>
          </a:xfrm>
        </p:spPr>
        <p:txBody>
          <a:bodyPr anchor="t">
            <a:normAutofit/>
          </a:bodyPr>
          <a:lstStyle>
            <a:lvl1pPr algn="r">
              <a:defRPr sz="21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0848" y="3281985"/>
            <a:ext cx="4352471" cy="1338834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200">
                <a:solidFill>
                  <a:schemeClr val="tx1"/>
                </a:solidFill>
              </a:defRPr>
            </a:lvl1pPr>
            <a:lvl2pPr marL="257175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233694" y="4367990"/>
            <a:ext cx="233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08449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755651" y="0"/>
            <a:ext cx="548667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1070" y="1163960"/>
            <a:ext cx="4412085" cy="15624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4055" y="2970933"/>
            <a:ext cx="2141660" cy="5767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38510" y="2970933"/>
            <a:ext cx="2144645" cy="5767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240876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TextBox 18"/>
          <p:cNvSpPr txBox="1"/>
          <p:nvPr/>
        </p:nvSpPr>
        <p:spPr>
          <a:xfrm>
            <a:off x="1238897" y="919449"/>
            <a:ext cx="233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69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55651" y="0"/>
            <a:ext cx="548667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6240876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TextBox 23"/>
          <p:cNvSpPr txBox="1"/>
          <p:nvPr/>
        </p:nvSpPr>
        <p:spPr>
          <a:xfrm>
            <a:off x="1238897" y="919449"/>
            <a:ext cx="233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692" y="1163959"/>
            <a:ext cx="4410463" cy="15556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692" y="2967702"/>
            <a:ext cx="2143023" cy="103107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500" b="0" cap="none" baseline="0">
                <a:solidFill>
                  <a:schemeClr val="accent6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1883" y="4118588"/>
            <a:ext cx="2143832" cy="4620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38510" y="2967702"/>
            <a:ext cx="2144645" cy="1031070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500" b="0" cap="none" baseline="0">
                <a:solidFill>
                  <a:schemeClr val="accent6"/>
                </a:solidFill>
              </a:defRPr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38510" y="4118588"/>
            <a:ext cx="2144645" cy="4620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62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755651" y="0"/>
            <a:ext cx="548667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6240876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TextBox 15"/>
          <p:cNvSpPr txBox="1"/>
          <p:nvPr/>
        </p:nvSpPr>
        <p:spPr>
          <a:xfrm>
            <a:off x="1238897" y="919449"/>
            <a:ext cx="233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14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88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755651" y="0"/>
            <a:ext cx="548667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6240876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TextBox 21"/>
          <p:cNvSpPr txBox="1"/>
          <p:nvPr/>
        </p:nvSpPr>
        <p:spPr>
          <a:xfrm>
            <a:off x="884600" y="1628817"/>
            <a:ext cx="233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4488" y="1872893"/>
            <a:ext cx="1590527" cy="2728664"/>
          </a:xfrm>
        </p:spPr>
        <p:txBody>
          <a:bodyPr anchor="b">
            <a:normAutofit/>
          </a:bodyPr>
          <a:lstStyle>
            <a:lvl1pPr algn="l"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6404" y="1163959"/>
            <a:ext cx="2816751" cy="7574849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4487" y="4602225"/>
            <a:ext cx="1590527" cy="3447018"/>
          </a:xfrm>
        </p:spPr>
        <p:txBody>
          <a:bodyPr>
            <a:normAutofit/>
          </a:bodyPr>
          <a:lstStyle>
            <a:lvl1pPr marL="0" indent="0" algn="l">
              <a:buNone/>
              <a:defRPr sz="105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491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755651" y="0"/>
            <a:ext cx="5486670" cy="9906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6240876" y="0"/>
            <a:ext cx="20574" cy="9906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TextBox 12"/>
          <p:cNvSpPr txBox="1"/>
          <p:nvPr/>
        </p:nvSpPr>
        <p:spPr>
          <a:xfrm>
            <a:off x="884600" y="1628817"/>
            <a:ext cx="2337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2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37241" y="4664"/>
            <a:ext cx="2795827" cy="9906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575"/>
            </a:lvl1pPr>
            <a:lvl2pPr marL="257175" indent="0">
              <a:buNone/>
              <a:defRPr sz="1575"/>
            </a:lvl2pPr>
            <a:lvl3pPr marL="514350" indent="0">
              <a:buNone/>
              <a:defRPr sz="1350"/>
            </a:lvl3pPr>
            <a:lvl4pPr marL="771525" indent="0">
              <a:buNone/>
              <a:defRPr sz="1125"/>
            </a:lvl4pPr>
            <a:lvl5pPr marL="1028700" indent="0">
              <a:buNone/>
              <a:defRPr sz="1125"/>
            </a:lvl5pPr>
            <a:lvl6pPr marL="1285875" indent="0">
              <a:buNone/>
              <a:defRPr sz="1125"/>
            </a:lvl6pPr>
            <a:lvl7pPr marL="1543050" indent="0">
              <a:buNone/>
              <a:defRPr sz="1125"/>
            </a:lvl7pPr>
            <a:lvl8pPr marL="1800225" indent="0">
              <a:buNone/>
              <a:defRPr sz="1125"/>
            </a:lvl8pPr>
            <a:lvl9pPr marL="2057400" indent="0">
              <a:buNone/>
              <a:defRPr sz="112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5003" y="1872893"/>
            <a:ext cx="1952409" cy="2724667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4488" y="4597562"/>
            <a:ext cx="1952846" cy="3447014"/>
          </a:xfrm>
        </p:spPr>
        <p:txBody>
          <a:bodyPr>
            <a:normAutofit/>
          </a:bodyPr>
          <a:lstStyle>
            <a:lvl1pPr marL="0" indent="0" algn="l">
              <a:buNone/>
              <a:defRPr sz="1200"/>
            </a:lvl1pPr>
            <a:lvl2pPr marL="257175" indent="0">
              <a:buNone/>
              <a:defRPr sz="788"/>
            </a:lvl2pPr>
            <a:lvl3pPr marL="514350" indent="0">
              <a:buNone/>
              <a:defRPr sz="675"/>
            </a:lvl3pPr>
            <a:lvl4pPr marL="771525" indent="0">
              <a:buNone/>
              <a:defRPr sz="563"/>
            </a:lvl4pPr>
            <a:lvl5pPr marL="1028700" indent="0">
              <a:buNone/>
              <a:defRPr sz="563"/>
            </a:lvl5pPr>
            <a:lvl6pPr marL="1285875" indent="0">
              <a:buNone/>
              <a:defRPr sz="563"/>
            </a:lvl6pPr>
            <a:lvl7pPr marL="1543050" indent="0">
              <a:buNone/>
              <a:defRPr sz="563"/>
            </a:lvl7pPr>
            <a:lvl8pPr marL="1800225" indent="0">
              <a:buNone/>
              <a:defRPr sz="563"/>
            </a:lvl8pPr>
            <a:lvl9pPr marL="2057400" indent="0">
              <a:buNone/>
              <a:defRPr sz="56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129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296" y="4206991"/>
            <a:ext cx="5829704" cy="569900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998"/>
          <a:stretch/>
        </p:blipFill>
        <p:spPr>
          <a:xfrm>
            <a:off x="1" y="0"/>
            <a:ext cx="6857999" cy="9906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988" y="1167194"/>
            <a:ext cx="4408508" cy="1555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94677" y="2960935"/>
            <a:ext cx="4284819" cy="5777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1545779" y="7677981"/>
            <a:ext cx="3846164" cy="134391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EAAA8331-4FE2-4629-B4AE-498AC54236CD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3737158" y="5348851"/>
            <a:ext cx="8501064" cy="137747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1602" y="237747"/>
            <a:ext cx="478734" cy="466339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03563-CF12-4F17-85F8-3FA8243842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222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r" defTabSz="514350" rtl="0" eaLnBrk="1" latinLnBrk="0" hangingPunct="1">
        <a:lnSpc>
          <a:spcPct val="90000"/>
        </a:lnSpc>
        <a:spcBef>
          <a:spcPct val="0"/>
        </a:spcBef>
        <a:buNone/>
        <a:defRPr sz="21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93775" indent="-193775" algn="l" defTabSz="514350" rtl="0" eaLnBrk="1" latinLnBrk="0" hangingPunct="1">
        <a:lnSpc>
          <a:spcPct val="120000"/>
        </a:lnSpc>
        <a:spcBef>
          <a:spcPts val="563"/>
        </a:spcBef>
        <a:spcAft>
          <a:spcPts val="338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35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447378" indent="-190203" algn="l" defTabSz="514350" rtl="0" eaLnBrk="1" latinLnBrk="0" hangingPunct="1">
        <a:lnSpc>
          <a:spcPct val="120000"/>
        </a:lnSpc>
        <a:spcBef>
          <a:spcPts val="281"/>
        </a:spcBef>
        <a:spcAft>
          <a:spcPts val="338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708125" indent="-193775" algn="l" defTabSz="514350" rtl="0" eaLnBrk="1" latinLnBrk="0" hangingPunct="1">
        <a:lnSpc>
          <a:spcPct val="120000"/>
        </a:lnSpc>
        <a:spcBef>
          <a:spcPts val="281"/>
        </a:spcBef>
        <a:spcAft>
          <a:spcPts val="338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05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961728" indent="-190203" algn="l" defTabSz="514350" rtl="0" eaLnBrk="1" latinLnBrk="0" hangingPunct="1">
        <a:lnSpc>
          <a:spcPct val="120000"/>
        </a:lnSpc>
        <a:spcBef>
          <a:spcPts val="281"/>
        </a:spcBef>
        <a:spcAft>
          <a:spcPts val="338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222475" indent="-193775" algn="l" defTabSz="514350" rtl="0" eaLnBrk="1" latinLnBrk="0" hangingPunct="1">
        <a:lnSpc>
          <a:spcPct val="120000"/>
        </a:lnSpc>
        <a:spcBef>
          <a:spcPts val="281"/>
        </a:spcBef>
        <a:spcAft>
          <a:spcPts val="338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481328" indent="-192024" algn="l" defTabSz="514350" rtl="0" eaLnBrk="1" latinLnBrk="0" hangingPunct="1">
        <a:lnSpc>
          <a:spcPct val="120000"/>
        </a:lnSpc>
        <a:spcBef>
          <a:spcPts val="281"/>
        </a:spcBef>
        <a:spcAft>
          <a:spcPts val="338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825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1741932" indent="-192024" algn="l" defTabSz="514350" rtl="0" eaLnBrk="1" latinLnBrk="0" hangingPunct="1">
        <a:lnSpc>
          <a:spcPct val="120000"/>
        </a:lnSpc>
        <a:spcBef>
          <a:spcPts val="281"/>
        </a:spcBef>
        <a:spcAft>
          <a:spcPts val="338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825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002536" indent="-192024" algn="l" defTabSz="514350" rtl="0" eaLnBrk="1" latinLnBrk="0" hangingPunct="1">
        <a:lnSpc>
          <a:spcPct val="120000"/>
        </a:lnSpc>
        <a:spcBef>
          <a:spcPts val="281"/>
        </a:spcBef>
        <a:spcAft>
          <a:spcPts val="338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825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263140" indent="-192024" algn="l" defTabSz="514350" rtl="0" eaLnBrk="1" latinLnBrk="0" hangingPunct="1">
        <a:lnSpc>
          <a:spcPct val="120000"/>
        </a:lnSpc>
        <a:spcBef>
          <a:spcPts val="281"/>
        </a:spcBef>
        <a:spcAft>
          <a:spcPts val="338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825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12" Type="http://schemas.openxmlformats.org/officeDocument/2006/relationships/image" Target="../media/image10.png"/><Relationship Id="rId17" Type="http://schemas.openxmlformats.org/officeDocument/2006/relationships/hyperlink" Target="https://github.com/msinamsina" TargetMode="External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hyperlink" Target="mailto:msina_alahkaram@email.kntu.ac.ir" TargetMode="External"/><Relationship Id="rId5" Type="http://schemas.openxmlformats.org/officeDocument/2006/relationships/image" Target="../media/image5.png"/><Relationship Id="rId15" Type="http://schemas.openxmlformats.org/officeDocument/2006/relationships/hyperlink" Target="https://www.linkedin.com/in/mohammad-sina-allahkaram-5b5a8a1a9/" TargetMode="External"/><Relationship Id="rId10" Type="http://schemas.openxmlformats.org/officeDocument/2006/relationships/hyperlink" Target="mailto:msinamsina@gmail.com" TargetMode="External"/><Relationship Id="rId4" Type="http://schemas.microsoft.com/office/2007/relationships/hdphoto" Target="../media/hdphoto1.wdp"/><Relationship Id="rId9" Type="http://schemas.openxmlformats.org/officeDocument/2006/relationships/image" Target="../media/image9.png"/><Relationship Id="rId1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sinamsin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9" name="Table 109">
            <a:extLst>
              <a:ext uri="{FF2B5EF4-FFF2-40B4-BE49-F238E27FC236}">
                <a16:creationId xmlns:a16="http://schemas.microsoft.com/office/drawing/2014/main" id="{34C8B3CF-6072-AE3A-A776-F77E47AF77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9854034"/>
              </p:ext>
            </p:extLst>
          </p:nvPr>
        </p:nvGraphicFramePr>
        <p:xfrm>
          <a:off x="73971" y="5458384"/>
          <a:ext cx="5116806" cy="2611120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674325">
                  <a:extLst>
                    <a:ext uri="{9D8B030D-6E8A-4147-A177-3AD203B41FA5}">
                      <a16:colId xmlns:a16="http://schemas.microsoft.com/office/drawing/2014/main" val="772543088"/>
                    </a:ext>
                  </a:extLst>
                </a:gridCol>
                <a:gridCol w="1994904">
                  <a:extLst>
                    <a:ext uri="{9D8B030D-6E8A-4147-A177-3AD203B41FA5}">
                      <a16:colId xmlns:a16="http://schemas.microsoft.com/office/drawing/2014/main" val="1284680868"/>
                    </a:ext>
                  </a:extLst>
                </a:gridCol>
                <a:gridCol w="2447577">
                  <a:extLst>
                    <a:ext uri="{9D8B030D-6E8A-4147-A177-3AD203B41FA5}">
                      <a16:colId xmlns:a16="http://schemas.microsoft.com/office/drawing/2014/main" val="1288404594"/>
                    </a:ext>
                  </a:extLst>
                </a:gridCol>
              </a:tblGrid>
              <a:tr h="0">
                <a:tc rowSpan="6">
                  <a:txBody>
                    <a:bodyPr/>
                    <a:lstStyle/>
                    <a:p>
                      <a:pPr algn="ctr" rtl="1"/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بزار و تکنولوژی های به کار گرفته شده</a:t>
                      </a:r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>
                    <a:lnL>
                      <a:noFill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فعالیت</a:t>
                      </a:r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1162926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rtl="1"/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ی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ادگیری عمیق با استفاده از زبان پایتون و کتابخانه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Pytorch </a:t>
                      </a:r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تشخیص مردمک چشم و ابزار جراحی در تصاویر ضبط شده از عمل جراح ی چشم</a:t>
                      </a:r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79990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rtl="1"/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ی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ادگیری عمیق با استفاده از زبان پایتون و کتابخانه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Pytorch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و رویکردهای ک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لا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سیک بینایی ماشین با استفاده از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Opencv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پیاده سازی بر روی بر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د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Jetson Nano </a:t>
                      </a:r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ت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شخیص خطوط جاده، عالئم راهنمایی و رانندگی و ... با ترکیب استفاده از شبکه های عصبی مصنوعی و رویکردهای ک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لا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سیک پردازش تصویر و پیاده سازی عملی</a:t>
                      </a:r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32947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rtl="1"/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Back end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: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فریم ورک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Flask </a:t>
                      </a:r>
                      <a:endParaRPr lang="fa-IR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  <a:p>
                      <a:pPr algn="ctr" rtl="1"/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Front End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: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با استفاده از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JavaScript ، html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و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CSS ،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پایگاه داده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MySQL</a:t>
                      </a:r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طراحی و پیاده سازی 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صفر تا صد 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نرم افزار تحت وب به منظور داوری یکپارچه مقاالت</a:t>
                      </a:r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664443"/>
                  </a:ext>
                </a:extLst>
              </a:tr>
              <a:tr h="173186">
                <a:tc vMerge="1"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Back end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: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فریم ورک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Django </a:t>
                      </a:r>
                      <a:endParaRPr lang="fa-IR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Front End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: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JavaScript ، html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و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CSS ،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Bootstrap5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، 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پایگاه داده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MySQL</a:t>
                      </a:r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طراحی و پیاده سازی 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صفر تا صد نسخه دوم 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نرم افزار تحت وب به منظور داوری یکپارچه مقاالت</a:t>
                      </a:r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  <a:p>
                      <a:pPr algn="ctr" rtl="1"/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2623403"/>
                  </a:ext>
                </a:extLst>
              </a:tr>
              <a:tr h="173186">
                <a:tc vMerge="1">
                  <a:txBody>
                    <a:bodyPr/>
                    <a:lstStyle/>
                    <a:p>
                      <a:pPr algn="ctr" rtl="1"/>
                      <a:endParaRPr lang="en-US" sz="9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ی</a:t>
                      </a:r>
                      <a:r>
                        <a:rPr lang="ar-DZ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ادگیری عمیق با استفاده از زبان پایتون و کتابخانه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Pytorch </a:t>
                      </a:r>
                      <a:r>
                        <a:rPr lang="fa-IR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و </a:t>
                      </a:r>
                      <a:r>
                        <a:rPr lang="en-US" sz="9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Detectron2</a:t>
                      </a:r>
                    </a:p>
                  </a:txBody>
                  <a:tcPr>
                    <a:lnL w="12700" cmpd="sng">
                      <a:noFill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900" dirty="0"/>
                        <a:t>ت</a:t>
                      </a:r>
                      <a:r>
                        <a:rPr lang="en-US" sz="900" dirty="0"/>
                        <a:t>وسعه و پياده سازي شبكه‌هاي عصبي عميق به منظور تفكيك اجزاي بدن انسان در تصوير با هدف طبقه بندي رفتار انسان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3216814"/>
                  </a:ext>
                </a:extLst>
              </a:tr>
            </a:tbl>
          </a:graphicData>
        </a:graphic>
      </p:graphicFrame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C9B1B91-D6B1-B345-1763-9EADE5BC520D}"/>
              </a:ext>
            </a:extLst>
          </p:cNvPr>
          <p:cNvSpPr/>
          <p:nvPr/>
        </p:nvSpPr>
        <p:spPr>
          <a:xfrm>
            <a:off x="59641" y="1574346"/>
            <a:ext cx="5427842" cy="1241592"/>
          </a:xfrm>
          <a:prstGeom prst="roundRect">
            <a:avLst>
              <a:gd name="adj" fmla="val 13372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just" rtl="1"/>
            <a:r>
              <a:rPr lang="fa-IR" sz="1100" dirty="0">
                <a:solidFill>
                  <a:srgbClr val="002060"/>
                </a:solidFill>
              </a:rPr>
              <a:t>     </a:t>
            </a:r>
            <a:r>
              <a:rPr lang="fa-IR" sz="1100" dirty="0">
                <a:solidFill>
                  <a:srgbClr val="002060"/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فردی به شدت کوشا و مشتاق یادگیری هستم و همین ویژگی ام باعث شده که در زمینه‌های مختلف از الکترونیک و مکانیک گرفته تا حوزه‌ی نرم‌افزار وارد شوم. این امر، دید سیستمی ام به مسائل و قدرت حل مسئله را در من تقویت نموده است.</a:t>
            </a:r>
          </a:p>
          <a:p>
            <a:pPr algn="just" rtl="1"/>
            <a:r>
              <a:rPr lang="fa-IR" sz="1100" dirty="0">
                <a:latin typeface="XB Niloofar" panose="02000503080000020003" pitchFamily="2" charset="-78"/>
                <a:cs typeface="XB Niloofar" panose="02000503080000020003" pitchFamily="2" charset="-78"/>
              </a:rPr>
              <a:t> </a:t>
            </a:r>
            <a:r>
              <a:rPr lang="fa-IR" sz="1100" dirty="0">
                <a:solidFill>
                  <a:srgbClr val="002060"/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ابتدای مسیر من، آزمایشگاه رباتیک </a:t>
            </a:r>
            <a:r>
              <a:rPr lang="en-US" sz="1100" dirty="0">
                <a:solidFill>
                  <a:srgbClr val="002060"/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KN</a:t>
            </a:r>
            <a:r>
              <a:rPr lang="en-US" sz="1100" dirty="0">
                <a:solidFill>
                  <a:srgbClr val="FF0000"/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2</a:t>
            </a:r>
            <a:r>
              <a:rPr lang="en-US" sz="1100" dirty="0">
                <a:solidFill>
                  <a:schemeClr val="accent6">
                    <a:lumMod val="50000"/>
                  </a:schemeClr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C</a:t>
            </a:r>
            <a:r>
              <a:rPr lang="fa-IR" sz="1100" dirty="0">
                <a:solidFill>
                  <a:schemeClr val="accent6">
                    <a:lumMod val="50000"/>
                  </a:schemeClr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 </a:t>
            </a:r>
            <a:r>
              <a:rPr lang="fa-IR" sz="1100" dirty="0">
                <a:solidFill>
                  <a:srgbClr val="002060"/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بود که در آنجا تجربیات فراوانی در زمینه‌های مختلف عملی به دست آوردم و با استفاده از این تجربیات توانستم در پروژه‌های مختلف صنعتی مشارکت نمایم. در حال حاضر علاقه اصلی‌ام برنامه‌نویسی وب و بینایی‌ماشین است. اکنون به ترتیب سه و پنج سال است که به طور تخصصی در زمینه‌ی برنامه نویسی وب و بینایی ماشین فعالیت می‌کنم.</a:t>
            </a:r>
            <a:endParaRPr lang="en-US" sz="1100" dirty="0">
              <a:solidFill>
                <a:srgbClr val="002060"/>
              </a:solidFill>
              <a:latin typeface="XB Niloofar" panose="02000503080000020003" pitchFamily="2" charset="-78"/>
              <a:cs typeface="XB Niloofar" panose="02000503080000020003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31E0AD-76E3-51D0-54EF-12B86C7AEAF5}"/>
              </a:ext>
            </a:extLst>
          </p:cNvPr>
          <p:cNvSpPr txBox="1"/>
          <p:nvPr/>
        </p:nvSpPr>
        <p:spPr>
          <a:xfrm>
            <a:off x="758946" y="95822"/>
            <a:ext cx="44061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4800" b="1" spc="-150" dirty="0">
                <a:solidFill>
                  <a:srgbClr val="A9ACEE"/>
                </a:solidFill>
                <a:latin typeface="XB Niloofar" panose="02000503080000020003" pitchFamily="2" charset="-78"/>
                <a:ea typeface="Yu Gothic UI Light" panose="020B0300000000000000" pitchFamily="34" charset="-128"/>
                <a:cs typeface="XB Niloofar" panose="02000503080000020003" pitchFamily="2" charset="-78"/>
              </a:rPr>
              <a:t>محمد سینا اله کرم</a:t>
            </a:r>
            <a:endParaRPr lang="en-US" sz="4800" b="1" spc="-150" dirty="0">
              <a:solidFill>
                <a:srgbClr val="A9ACEE"/>
              </a:solidFill>
              <a:latin typeface="XB Niloofar" panose="02000503080000020003" pitchFamily="2" charset="-78"/>
              <a:ea typeface="Yu Gothic UI Light" panose="020B0300000000000000" pitchFamily="34" charset="-128"/>
              <a:cs typeface="XB Niloofar" panose="02000503080000020003" pitchFamily="2" charset="-78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FCA945D-BA83-2485-18AE-46DA32FA5E1E}"/>
              </a:ext>
            </a:extLst>
          </p:cNvPr>
          <p:cNvSpPr/>
          <p:nvPr/>
        </p:nvSpPr>
        <p:spPr>
          <a:xfrm>
            <a:off x="4968621" y="108733"/>
            <a:ext cx="1767078" cy="176784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2790817-C37B-C318-4F1F-F89A030895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74" b="98949" l="9992" r="99407">
                        <a14:foregroundMark x1="62779" y1="5818" x2="54296" y2="1414"/>
                        <a14:foregroundMark x1="54296" y1="1414" x2="43200" y2="9778"/>
                        <a14:foregroundMark x1="54996" y1="92929" x2="54996" y2="92929"/>
                        <a14:foregroundMark x1="66658" y1="76242" x2="92782" y2="92929"/>
                        <a14:foregroundMark x1="92782" y1="92929" x2="92782" y2="92929"/>
                        <a14:foregroundMark x1="36951" y1="97899" x2="74226" y2="97657"/>
                        <a14:foregroundMark x1="74226" y1="97657" x2="84756" y2="97737"/>
                        <a14:foregroundMark x1="84756" y1="97737" x2="93913" y2="96323"/>
                        <a14:foregroundMark x1="93913" y1="96323" x2="62860" y2="92768"/>
                        <a14:foregroundMark x1="62860" y1="92768" x2="53084" y2="96040"/>
                        <a14:foregroundMark x1="53084" y1="96040" x2="43738" y2="94545"/>
                        <a14:foregroundMark x1="43738" y1="94545" x2="44573" y2="83758"/>
                        <a14:foregroundMark x1="44573" y1="83758" x2="44573" y2="83758"/>
                        <a14:foregroundMark x1="39860" y1="96242" x2="67223" y2="99798"/>
                        <a14:foregroundMark x1="67223" y1="99798" x2="82898" y2="93091"/>
                        <a14:foregroundMark x1="82898" y1="93091" x2="95179" y2="98545"/>
                        <a14:foregroundMark x1="95179" y1="98545" x2="96795" y2="89778"/>
                        <a14:foregroundMark x1="97926" y1="92929" x2="99434" y2="93333"/>
                        <a14:foregroundMark x1="32373" y1="98949" x2="32373" y2="9894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31" r="12931"/>
          <a:stretch/>
        </p:blipFill>
        <p:spPr>
          <a:xfrm>
            <a:off x="4972055" y="105275"/>
            <a:ext cx="1767078" cy="1767840"/>
          </a:xfrm>
          <a:prstGeom prst="ellipse">
            <a:avLst/>
          </a:prstGeom>
          <a:ln w="3175" cap="rnd">
            <a:solidFill>
              <a:schemeClr val="accent6">
                <a:lumMod val="50000"/>
              </a:schemeClr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84E4ED8-A90C-1EE2-722F-5A768B06EDEF}"/>
              </a:ext>
            </a:extLst>
          </p:cNvPr>
          <p:cNvSpPr txBox="1"/>
          <p:nvPr/>
        </p:nvSpPr>
        <p:spPr>
          <a:xfrm>
            <a:off x="2624679" y="824513"/>
            <a:ext cx="21240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fa-IR" sz="1600" dirty="0">
                <a:latin typeface="XB Niloofar" panose="02000503080000020003" pitchFamily="2" charset="-78"/>
                <a:cs typeface="XB Niloofar" panose="02000503080000020003" pitchFamily="2" charset="-78"/>
              </a:rPr>
              <a:t>برنامه نویس فول استک</a:t>
            </a:r>
            <a:endParaRPr lang="en-US" sz="160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8461E85-44AC-27BA-1F01-A821B94404D7}"/>
              </a:ext>
            </a:extLst>
          </p:cNvPr>
          <p:cNvSpPr txBox="1"/>
          <p:nvPr/>
        </p:nvSpPr>
        <p:spPr>
          <a:xfrm>
            <a:off x="2234192" y="1139241"/>
            <a:ext cx="25222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buFont typeface="Wingdings" panose="05000000000000000000" pitchFamily="2" charset="2"/>
              <a:buChar char="v"/>
            </a:pPr>
            <a:r>
              <a:rPr lang="fa-IR" sz="1600" dirty="0">
                <a:latin typeface="XB Niloofar" panose="02000503080000020003" pitchFamily="2" charset="-78"/>
                <a:cs typeface="XB Niloofar" panose="02000503080000020003" pitchFamily="2" charset="-78"/>
              </a:rPr>
              <a:t>محقق بینایی ماشین و رباتیک</a:t>
            </a:r>
            <a:endParaRPr lang="en-US" sz="160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</p:txBody>
      </p:sp>
      <p:grpSp>
        <p:nvGrpSpPr>
          <p:cNvPr id="25" name="Graphic 87" descr="profile icon">
            <a:extLst>
              <a:ext uri="{FF2B5EF4-FFF2-40B4-BE49-F238E27FC236}">
                <a16:creationId xmlns:a16="http://schemas.microsoft.com/office/drawing/2014/main" id="{6A85162E-91C5-1ED1-47F3-3BB9CBD02CD1}"/>
              </a:ext>
            </a:extLst>
          </p:cNvPr>
          <p:cNvGrpSpPr/>
          <p:nvPr/>
        </p:nvGrpSpPr>
        <p:grpSpPr>
          <a:xfrm>
            <a:off x="5705769" y="1952184"/>
            <a:ext cx="707592" cy="734487"/>
            <a:chOff x="2952750" y="4095750"/>
            <a:chExt cx="952500" cy="952500"/>
          </a:xfrm>
          <a:solidFill>
            <a:schemeClr val="bg1"/>
          </a:solidFill>
        </p:grpSpPr>
        <p:sp>
          <p:nvSpPr>
            <p:cNvPr id="26" name="Freeform 89">
              <a:extLst>
                <a:ext uri="{FF2B5EF4-FFF2-40B4-BE49-F238E27FC236}">
                  <a16:creationId xmlns:a16="http://schemas.microsoft.com/office/drawing/2014/main" id="{B142220C-51B8-4F1A-D577-91DFF5A4E145}"/>
                </a:ext>
              </a:extLst>
            </p:cNvPr>
            <p:cNvSpPr/>
            <p:nvPr/>
          </p:nvSpPr>
          <p:spPr>
            <a:xfrm>
              <a:off x="2976532" y="4249103"/>
              <a:ext cx="904875" cy="638175"/>
            </a:xfrm>
            <a:custGeom>
              <a:avLst/>
              <a:gdLst>
                <a:gd name="connsiteX0" fmla="*/ 880141 w 904875"/>
                <a:gd name="connsiteY0" fmla="*/ 42863 h 638175"/>
                <a:gd name="connsiteX1" fmla="*/ 790606 w 904875"/>
                <a:gd name="connsiteY1" fmla="*/ 0 h 638175"/>
                <a:gd name="connsiteX2" fmla="*/ 113378 w 904875"/>
                <a:gd name="connsiteY2" fmla="*/ 0 h 638175"/>
                <a:gd name="connsiteX3" fmla="*/ 23843 w 904875"/>
                <a:gd name="connsiteY3" fmla="*/ 42863 h 638175"/>
                <a:gd name="connsiteX4" fmla="*/ 2888 w 904875"/>
                <a:gd name="connsiteY4" fmla="*/ 139065 h 638175"/>
                <a:gd name="connsiteX5" fmla="*/ 66705 w 904875"/>
                <a:gd name="connsiteY5" fmla="*/ 412433 h 638175"/>
                <a:gd name="connsiteX6" fmla="*/ 177195 w 904875"/>
                <a:gd name="connsiteY6" fmla="*/ 500062 h 638175"/>
                <a:gd name="connsiteX7" fmla="*/ 330548 w 904875"/>
                <a:gd name="connsiteY7" fmla="*/ 500062 h 638175"/>
                <a:gd name="connsiteX8" fmla="*/ 400081 w 904875"/>
                <a:gd name="connsiteY8" fmla="*/ 617220 h 638175"/>
                <a:gd name="connsiteX9" fmla="*/ 452468 w 904875"/>
                <a:gd name="connsiteY9" fmla="*/ 646748 h 638175"/>
                <a:gd name="connsiteX10" fmla="*/ 504856 w 904875"/>
                <a:gd name="connsiteY10" fmla="*/ 617220 h 638175"/>
                <a:gd name="connsiteX11" fmla="*/ 574388 w 904875"/>
                <a:gd name="connsiteY11" fmla="*/ 500062 h 638175"/>
                <a:gd name="connsiteX12" fmla="*/ 727741 w 904875"/>
                <a:gd name="connsiteY12" fmla="*/ 500062 h 638175"/>
                <a:gd name="connsiteX13" fmla="*/ 838231 w 904875"/>
                <a:gd name="connsiteY13" fmla="*/ 412433 h 638175"/>
                <a:gd name="connsiteX14" fmla="*/ 902048 w 904875"/>
                <a:gd name="connsiteY14" fmla="*/ 139065 h 638175"/>
                <a:gd name="connsiteX15" fmla="*/ 880141 w 904875"/>
                <a:gd name="connsiteY15" fmla="*/ 42863 h 638175"/>
                <a:gd name="connsiteX16" fmla="*/ 869663 w 904875"/>
                <a:gd name="connsiteY16" fmla="*/ 131445 h 638175"/>
                <a:gd name="connsiteX17" fmla="*/ 805846 w 904875"/>
                <a:gd name="connsiteY17" fmla="*/ 404812 h 638175"/>
                <a:gd name="connsiteX18" fmla="*/ 727741 w 904875"/>
                <a:gd name="connsiteY18" fmla="*/ 466725 h 638175"/>
                <a:gd name="connsiteX19" fmla="*/ 564863 w 904875"/>
                <a:gd name="connsiteY19" fmla="*/ 466725 h 638175"/>
                <a:gd name="connsiteX20" fmla="*/ 550576 w 904875"/>
                <a:gd name="connsiteY20" fmla="*/ 475298 h 638175"/>
                <a:gd name="connsiteX21" fmla="*/ 476281 w 904875"/>
                <a:gd name="connsiteY21" fmla="*/ 599123 h 638175"/>
                <a:gd name="connsiteX22" fmla="*/ 452468 w 904875"/>
                <a:gd name="connsiteY22" fmla="*/ 612458 h 638175"/>
                <a:gd name="connsiteX23" fmla="*/ 428656 w 904875"/>
                <a:gd name="connsiteY23" fmla="*/ 599123 h 638175"/>
                <a:gd name="connsiteX24" fmla="*/ 354361 w 904875"/>
                <a:gd name="connsiteY24" fmla="*/ 474345 h 638175"/>
                <a:gd name="connsiteX25" fmla="*/ 340073 w 904875"/>
                <a:gd name="connsiteY25" fmla="*/ 465773 h 638175"/>
                <a:gd name="connsiteX26" fmla="*/ 177195 w 904875"/>
                <a:gd name="connsiteY26" fmla="*/ 465773 h 638175"/>
                <a:gd name="connsiteX27" fmla="*/ 99090 w 904875"/>
                <a:gd name="connsiteY27" fmla="*/ 403860 h 638175"/>
                <a:gd name="connsiteX28" fmla="*/ 35273 w 904875"/>
                <a:gd name="connsiteY28" fmla="*/ 131445 h 638175"/>
                <a:gd name="connsiteX29" fmla="*/ 50513 w 904875"/>
                <a:gd name="connsiteY29" fmla="*/ 62865 h 638175"/>
                <a:gd name="connsiteX30" fmla="*/ 113378 w 904875"/>
                <a:gd name="connsiteY30" fmla="*/ 32385 h 638175"/>
                <a:gd name="connsiteX31" fmla="*/ 790606 w 904875"/>
                <a:gd name="connsiteY31" fmla="*/ 32385 h 638175"/>
                <a:gd name="connsiteX32" fmla="*/ 853471 w 904875"/>
                <a:gd name="connsiteY32" fmla="*/ 62865 h 638175"/>
                <a:gd name="connsiteX33" fmla="*/ 869663 w 904875"/>
                <a:gd name="connsiteY33" fmla="*/ 131445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04875" h="638175">
                  <a:moveTo>
                    <a:pt x="880141" y="42863"/>
                  </a:moveTo>
                  <a:cubicBezTo>
                    <a:pt x="858233" y="15240"/>
                    <a:pt x="825848" y="0"/>
                    <a:pt x="790606" y="0"/>
                  </a:cubicBezTo>
                  <a:lnTo>
                    <a:pt x="113378" y="0"/>
                  </a:lnTo>
                  <a:cubicBezTo>
                    <a:pt x="78135" y="0"/>
                    <a:pt x="45750" y="15240"/>
                    <a:pt x="23843" y="42863"/>
                  </a:cubicBezTo>
                  <a:cubicBezTo>
                    <a:pt x="2888" y="69532"/>
                    <a:pt x="-4732" y="104775"/>
                    <a:pt x="2888" y="139065"/>
                  </a:cubicBezTo>
                  <a:lnTo>
                    <a:pt x="66705" y="412433"/>
                  </a:lnTo>
                  <a:cubicBezTo>
                    <a:pt x="79088" y="463868"/>
                    <a:pt x="123855" y="500062"/>
                    <a:pt x="177195" y="500062"/>
                  </a:cubicBezTo>
                  <a:lnTo>
                    <a:pt x="330548" y="500062"/>
                  </a:lnTo>
                  <a:lnTo>
                    <a:pt x="400081" y="617220"/>
                  </a:lnTo>
                  <a:cubicBezTo>
                    <a:pt x="411511" y="636270"/>
                    <a:pt x="430561" y="646748"/>
                    <a:pt x="452468" y="646748"/>
                  </a:cubicBezTo>
                  <a:cubicBezTo>
                    <a:pt x="474375" y="646748"/>
                    <a:pt x="493425" y="635318"/>
                    <a:pt x="504856" y="617220"/>
                  </a:cubicBezTo>
                  <a:lnTo>
                    <a:pt x="574388" y="500062"/>
                  </a:lnTo>
                  <a:lnTo>
                    <a:pt x="727741" y="500062"/>
                  </a:lnTo>
                  <a:cubicBezTo>
                    <a:pt x="781081" y="500062"/>
                    <a:pt x="826801" y="463868"/>
                    <a:pt x="838231" y="412433"/>
                  </a:cubicBezTo>
                  <a:lnTo>
                    <a:pt x="902048" y="139065"/>
                  </a:lnTo>
                  <a:cubicBezTo>
                    <a:pt x="909668" y="104775"/>
                    <a:pt x="902048" y="69532"/>
                    <a:pt x="880141" y="42863"/>
                  </a:cubicBezTo>
                  <a:close/>
                  <a:moveTo>
                    <a:pt x="869663" y="131445"/>
                  </a:moveTo>
                  <a:lnTo>
                    <a:pt x="805846" y="404812"/>
                  </a:lnTo>
                  <a:cubicBezTo>
                    <a:pt x="797273" y="441008"/>
                    <a:pt x="764888" y="466725"/>
                    <a:pt x="727741" y="466725"/>
                  </a:cubicBezTo>
                  <a:lnTo>
                    <a:pt x="564863" y="466725"/>
                  </a:lnTo>
                  <a:cubicBezTo>
                    <a:pt x="559148" y="466725"/>
                    <a:pt x="553433" y="469583"/>
                    <a:pt x="550576" y="475298"/>
                  </a:cubicBezTo>
                  <a:lnTo>
                    <a:pt x="476281" y="599123"/>
                  </a:lnTo>
                  <a:cubicBezTo>
                    <a:pt x="471518" y="607695"/>
                    <a:pt x="462945" y="612458"/>
                    <a:pt x="452468" y="612458"/>
                  </a:cubicBezTo>
                  <a:cubicBezTo>
                    <a:pt x="442943" y="612458"/>
                    <a:pt x="434370" y="607695"/>
                    <a:pt x="428656" y="599123"/>
                  </a:cubicBezTo>
                  <a:lnTo>
                    <a:pt x="354361" y="474345"/>
                  </a:lnTo>
                  <a:cubicBezTo>
                    <a:pt x="351503" y="469583"/>
                    <a:pt x="345788" y="465773"/>
                    <a:pt x="340073" y="465773"/>
                  </a:cubicBezTo>
                  <a:lnTo>
                    <a:pt x="177195" y="465773"/>
                  </a:lnTo>
                  <a:cubicBezTo>
                    <a:pt x="140048" y="465773"/>
                    <a:pt x="107663" y="440055"/>
                    <a:pt x="99090" y="403860"/>
                  </a:cubicBezTo>
                  <a:lnTo>
                    <a:pt x="35273" y="131445"/>
                  </a:lnTo>
                  <a:cubicBezTo>
                    <a:pt x="29558" y="107632"/>
                    <a:pt x="35273" y="82867"/>
                    <a:pt x="50513" y="62865"/>
                  </a:cubicBezTo>
                  <a:cubicBezTo>
                    <a:pt x="65753" y="43815"/>
                    <a:pt x="88613" y="32385"/>
                    <a:pt x="113378" y="32385"/>
                  </a:cubicBezTo>
                  <a:lnTo>
                    <a:pt x="790606" y="32385"/>
                  </a:lnTo>
                  <a:cubicBezTo>
                    <a:pt x="815371" y="32385"/>
                    <a:pt x="838231" y="43815"/>
                    <a:pt x="853471" y="62865"/>
                  </a:cubicBezTo>
                  <a:cubicBezTo>
                    <a:pt x="869663" y="82867"/>
                    <a:pt x="875378" y="107632"/>
                    <a:pt x="869663" y="1314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 90">
              <a:extLst>
                <a:ext uri="{FF2B5EF4-FFF2-40B4-BE49-F238E27FC236}">
                  <a16:creationId xmlns:a16="http://schemas.microsoft.com/office/drawing/2014/main" id="{B8DA5EAD-B60A-0A0D-32D8-6AF5A7EBF931}"/>
                </a:ext>
              </a:extLst>
            </p:cNvPr>
            <p:cNvSpPr/>
            <p:nvPr/>
          </p:nvSpPr>
          <p:spPr>
            <a:xfrm>
              <a:off x="3166110" y="4426268"/>
              <a:ext cx="142875" cy="142875"/>
            </a:xfrm>
            <a:custGeom>
              <a:avLst/>
              <a:gdLst>
                <a:gd name="connsiteX0" fmla="*/ 72390 w 142875"/>
                <a:gd name="connsiteY0" fmla="*/ 0 h 142875"/>
                <a:gd name="connsiteX1" fmla="*/ 0 w 142875"/>
                <a:gd name="connsiteY1" fmla="*/ 72390 h 142875"/>
                <a:gd name="connsiteX2" fmla="*/ 72390 w 142875"/>
                <a:gd name="connsiteY2" fmla="*/ 144780 h 142875"/>
                <a:gd name="connsiteX3" fmla="*/ 144780 w 142875"/>
                <a:gd name="connsiteY3" fmla="*/ 72390 h 142875"/>
                <a:gd name="connsiteX4" fmla="*/ 72390 w 142875"/>
                <a:gd name="connsiteY4" fmla="*/ 0 h 142875"/>
                <a:gd name="connsiteX5" fmla="*/ 72390 w 142875"/>
                <a:gd name="connsiteY5" fmla="*/ 111443 h 142875"/>
                <a:gd name="connsiteX6" fmla="*/ 33338 w 142875"/>
                <a:gd name="connsiteY6" fmla="*/ 72390 h 142875"/>
                <a:gd name="connsiteX7" fmla="*/ 72390 w 142875"/>
                <a:gd name="connsiteY7" fmla="*/ 33338 h 142875"/>
                <a:gd name="connsiteX8" fmla="*/ 111442 w 142875"/>
                <a:gd name="connsiteY8" fmla="*/ 72390 h 142875"/>
                <a:gd name="connsiteX9" fmla="*/ 72390 w 142875"/>
                <a:gd name="connsiteY9" fmla="*/ 11144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142875">
                  <a:moveTo>
                    <a:pt x="72390" y="0"/>
                  </a:moveTo>
                  <a:cubicBezTo>
                    <a:pt x="32385" y="0"/>
                    <a:pt x="0" y="32385"/>
                    <a:pt x="0" y="72390"/>
                  </a:cubicBezTo>
                  <a:cubicBezTo>
                    <a:pt x="0" y="112395"/>
                    <a:pt x="32385" y="144780"/>
                    <a:pt x="72390" y="144780"/>
                  </a:cubicBezTo>
                  <a:cubicBezTo>
                    <a:pt x="112395" y="144780"/>
                    <a:pt x="144780" y="112395"/>
                    <a:pt x="144780" y="72390"/>
                  </a:cubicBezTo>
                  <a:cubicBezTo>
                    <a:pt x="144780" y="32385"/>
                    <a:pt x="112395" y="0"/>
                    <a:pt x="72390" y="0"/>
                  </a:cubicBezTo>
                  <a:close/>
                  <a:moveTo>
                    <a:pt x="72390" y="111443"/>
                  </a:moveTo>
                  <a:cubicBezTo>
                    <a:pt x="50483" y="111443"/>
                    <a:pt x="33338" y="94297"/>
                    <a:pt x="33338" y="72390"/>
                  </a:cubicBezTo>
                  <a:cubicBezTo>
                    <a:pt x="33338" y="50482"/>
                    <a:pt x="50483" y="33338"/>
                    <a:pt x="72390" y="33338"/>
                  </a:cubicBezTo>
                  <a:cubicBezTo>
                    <a:pt x="94298" y="33338"/>
                    <a:pt x="111442" y="50482"/>
                    <a:pt x="111442" y="72390"/>
                  </a:cubicBezTo>
                  <a:cubicBezTo>
                    <a:pt x="111442" y="94297"/>
                    <a:pt x="94298" y="111443"/>
                    <a:pt x="72390" y="111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 91">
              <a:extLst>
                <a:ext uri="{FF2B5EF4-FFF2-40B4-BE49-F238E27FC236}">
                  <a16:creationId xmlns:a16="http://schemas.microsoft.com/office/drawing/2014/main" id="{F6B63DBE-EB29-FA9A-8531-D211F14FB1E3}"/>
                </a:ext>
              </a:extLst>
            </p:cNvPr>
            <p:cNvSpPr/>
            <p:nvPr/>
          </p:nvSpPr>
          <p:spPr>
            <a:xfrm>
              <a:off x="3356610" y="4426268"/>
              <a:ext cx="142875" cy="142875"/>
            </a:xfrm>
            <a:custGeom>
              <a:avLst/>
              <a:gdLst>
                <a:gd name="connsiteX0" fmla="*/ 72390 w 142875"/>
                <a:gd name="connsiteY0" fmla="*/ 0 h 142875"/>
                <a:gd name="connsiteX1" fmla="*/ 0 w 142875"/>
                <a:gd name="connsiteY1" fmla="*/ 72390 h 142875"/>
                <a:gd name="connsiteX2" fmla="*/ 72390 w 142875"/>
                <a:gd name="connsiteY2" fmla="*/ 144780 h 142875"/>
                <a:gd name="connsiteX3" fmla="*/ 144780 w 142875"/>
                <a:gd name="connsiteY3" fmla="*/ 72390 h 142875"/>
                <a:gd name="connsiteX4" fmla="*/ 72390 w 142875"/>
                <a:gd name="connsiteY4" fmla="*/ 0 h 142875"/>
                <a:gd name="connsiteX5" fmla="*/ 72390 w 142875"/>
                <a:gd name="connsiteY5" fmla="*/ 111443 h 142875"/>
                <a:gd name="connsiteX6" fmla="*/ 33338 w 142875"/>
                <a:gd name="connsiteY6" fmla="*/ 72390 h 142875"/>
                <a:gd name="connsiteX7" fmla="*/ 72390 w 142875"/>
                <a:gd name="connsiteY7" fmla="*/ 33338 h 142875"/>
                <a:gd name="connsiteX8" fmla="*/ 111442 w 142875"/>
                <a:gd name="connsiteY8" fmla="*/ 72390 h 142875"/>
                <a:gd name="connsiteX9" fmla="*/ 72390 w 142875"/>
                <a:gd name="connsiteY9" fmla="*/ 11144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142875">
                  <a:moveTo>
                    <a:pt x="72390" y="0"/>
                  </a:moveTo>
                  <a:cubicBezTo>
                    <a:pt x="32385" y="0"/>
                    <a:pt x="0" y="32385"/>
                    <a:pt x="0" y="72390"/>
                  </a:cubicBezTo>
                  <a:cubicBezTo>
                    <a:pt x="0" y="112395"/>
                    <a:pt x="32385" y="144780"/>
                    <a:pt x="72390" y="144780"/>
                  </a:cubicBezTo>
                  <a:cubicBezTo>
                    <a:pt x="112395" y="144780"/>
                    <a:pt x="144780" y="112395"/>
                    <a:pt x="144780" y="72390"/>
                  </a:cubicBezTo>
                  <a:cubicBezTo>
                    <a:pt x="144780" y="32385"/>
                    <a:pt x="112395" y="0"/>
                    <a:pt x="72390" y="0"/>
                  </a:cubicBezTo>
                  <a:close/>
                  <a:moveTo>
                    <a:pt x="72390" y="111443"/>
                  </a:moveTo>
                  <a:cubicBezTo>
                    <a:pt x="50482" y="111443"/>
                    <a:pt x="33338" y="94297"/>
                    <a:pt x="33338" y="72390"/>
                  </a:cubicBezTo>
                  <a:cubicBezTo>
                    <a:pt x="33338" y="50482"/>
                    <a:pt x="50482" y="33338"/>
                    <a:pt x="72390" y="33338"/>
                  </a:cubicBezTo>
                  <a:cubicBezTo>
                    <a:pt x="94297" y="33338"/>
                    <a:pt x="111442" y="50482"/>
                    <a:pt x="111442" y="72390"/>
                  </a:cubicBezTo>
                  <a:cubicBezTo>
                    <a:pt x="111442" y="94297"/>
                    <a:pt x="94297" y="111443"/>
                    <a:pt x="72390" y="111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 92">
              <a:extLst>
                <a:ext uri="{FF2B5EF4-FFF2-40B4-BE49-F238E27FC236}">
                  <a16:creationId xmlns:a16="http://schemas.microsoft.com/office/drawing/2014/main" id="{7E9AA07D-387B-6C17-F80B-C141051810C1}"/>
                </a:ext>
              </a:extLst>
            </p:cNvPr>
            <p:cNvSpPr/>
            <p:nvPr/>
          </p:nvSpPr>
          <p:spPr>
            <a:xfrm>
              <a:off x="3547110" y="4426268"/>
              <a:ext cx="142875" cy="142875"/>
            </a:xfrm>
            <a:custGeom>
              <a:avLst/>
              <a:gdLst>
                <a:gd name="connsiteX0" fmla="*/ 72390 w 142875"/>
                <a:gd name="connsiteY0" fmla="*/ 0 h 142875"/>
                <a:gd name="connsiteX1" fmla="*/ 0 w 142875"/>
                <a:gd name="connsiteY1" fmla="*/ 72390 h 142875"/>
                <a:gd name="connsiteX2" fmla="*/ 72390 w 142875"/>
                <a:gd name="connsiteY2" fmla="*/ 144780 h 142875"/>
                <a:gd name="connsiteX3" fmla="*/ 144780 w 142875"/>
                <a:gd name="connsiteY3" fmla="*/ 72390 h 142875"/>
                <a:gd name="connsiteX4" fmla="*/ 72390 w 142875"/>
                <a:gd name="connsiteY4" fmla="*/ 0 h 142875"/>
                <a:gd name="connsiteX5" fmla="*/ 72390 w 142875"/>
                <a:gd name="connsiteY5" fmla="*/ 111443 h 142875"/>
                <a:gd name="connsiteX6" fmla="*/ 33338 w 142875"/>
                <a:gd name="connsiteY6" fmla="*/ 72390 h 142875"/>
                <a:gd name="connsiteX7" fmla="*/ 72390 w 142875"/>
                <a:gd name="connsiteY7" fmla="*/ 33338 h 142875"/>
                <a:gd name="connsiteX8" fmla="*/ 111442 w 142875"/>
                <a:gd name="connsiteY8" fmla="*/ 72390 h 142875"/>
                <a:gd name="connsiteX9" fmla="*/ 72390 w 142875"/>
                <a:gd name="connsiteY9" fmla="*/ 11144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142875">
                  <a:moveTo>
                    <a:pt x="72390" y="0"/>
                  </a:moveTo>
                  <a:cubicBezTo>
                    <a:pt x="32385" y="0"/>
                    <a:pt x="0" y="32385"/>
                    <a:pt x="0" y="72390"/>
                  </a:cubicBezTo>
                  <a:cubicBezTo>
                    <a:pt x="0" y="112395"/>
                    <a:pt x="32385" y="144780"/>
                    <a:pt x="72390" y="144780"/>
                  </a:cubicBezTo>
                  <a:cubicBezTo>
                    <a:pt x="112395" y="144780"/>
                    <a:pt x="144780" y="112395"/>
                    <a:pt x="144780" y="72390"/>
                  </a:cubicBezTo>
                  <a:cubicBezTo>
                    <a:pt x="144780" y="32385"/>
                    <a:pt x="112395" y="0"/>
                    <a:pt x="72390" y="0"/>
                  </a:cubicBezTo>
                  <a:close/>
                  <a:moveTo>
                    <a:pt x="72390" y="111443"/>
                  </a:moveTo>
                  <a:cubicBezTo>
                    <a:pt x="50482" y="111443"/>
                    <a:pt x="33338" y="94297"/>
                    <a:pt x="33338" y="72390"/>
                  </a:cubicBezTo>
                  <a:cubicBezTo>
                    <a:pt x="33338" y="50482"/>
                    <a:pt x="50482" y="33338"/>
                    <a:pt x="72390" y="33338"/>
                  </a:cubicBezTo>
                  <a:cubicBezTo>
                    <a:pt x="94298" y="33338"/>
                    <a:pt x="111442" y="50482"/>
                    <a:pt x="111442" y="72390"/>
                  </a:cubicBezTo>
                  <a:cubicBezTo>
                    <a:pt x="111442" y="94297"/>
                    <a:pt x="93345" y="111443"/>
                    <a:pt x="72390" y="111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0" name="Graphic 94" descr="graduation cap icon">
            <a:extLst>
              <a:ext uri="{FF2B5EF4-FFF2-40B4-BE49-F238E27FC236}">
                <a16:creationId xmlns:a16="http://schemas.microsoft.com/office/drawing/2014/main" id="{BCCD5A46-4198-5CE4-A961-B3444D7E89F8}"/>
              </a:ext>
            </a:extLst>
          </p:cNvPr>
          <p:cNvSpPr/>
          <p:nvPr/>
        </p:nvSpPr>
        <p:spPr>
          <a:xfrm>
            <a:off x="6291732" y="2820790"/>
            <a:ext cx="506627" cy="329307"/>
          </a:xfrm>
          <a:custGeom>
            <a:avLst/>
            <a:gdLst>
              <a:gd name="connsiteX0" fmla="*/ 2449830 w 2476500"/>
              <a:gd name="connsiteY0" fmla="*/ 589836 h 1609725"/>
              <a:gd name="connsiteX1" fmla="*/ 1259205 w 2476500"/>
              <a:gd name="connsiteY1" fmla="*/ 5001 h 1609725"/>
              <a:gd name="connsiteX2" fmla="*/ 1217295 w 2476500"/>
              <a:gd name="connsiteY2" fmla="*/ 5001 h 1609725"/>
              <a:gd name="connsiteX3" fmla="*/ 26670 w 2476500"/>
              <a:gd name="connsiteY3" fmla="*/ 589836 h 1609725"/>
              <a:gd name="connsiteX4" fmla="*/ 0 w 2476500"/>
              <a:gd name="connsiteY4" fmla="*/ 632698 h 1609725"/>
              <a:gd name="connsiteX5" fmla="*/ 26670 w 2476500"/>
              <a:gd name="connsiteY5" fmla="*/ 675561 h 1609725"/>
              <a:gd name="connsiteX6" fmla="*/ 533400 w 2476500"/>
              <a:gd name="connsiteY6" fmla="*/ 924163 h 1609725"/>
              <a:gd name="connsiteX7" fmla="*/ 533400 w 2476500"/>
              <a:gd name="connsiteY7" fmla="*/ 1064181 h 1609725"/>
              <a:gd name="connsiteX8" fmla="*/ 533400 w 2476500"/>
              <a:gd name="connsiteY8" fmla="*/ 1120378 h 1609725"/>
              <a:gd name="connsiteX9" fmla="*/ 533400 w 2476500"/>
              <a:gd name="connsiteY9" fmla="*/ 1302306 h 1609725"/>
              <a:gd name="connsiteX10" fmla="*/ 1233488 w 2476500"/>
              <a:gd name="connsiteY10" fmla="*/ 1613773 h 1609725"/>
              <a:gd name="connsiteX11" fmla="*/ 1933575 w 2476500"/>
              <a:gd name="connsiteY11" fmla="*/ 1302306 h 1609725"/>
              <a:gd name="connsiteX12" fmla="*/ 1933575 w 2476500"/>
              <a:gd name="connsiteY12" fmla="*/ 1120378 h 1609725"/>
              <a:gd name="connsiteX13" fmla="*/ 1933575 w 2476500"/>
              <a:gd name="connsiteY13" fmla="*/ 1064181 h 1609725"/>
              <a:gd name="connsiteX14" fmla="*/ 1933575 w 2476500"/>
              <a:gd name="connsiteY14" fmla="*/ 928926 h 1609725"/>
              <a:gd name="connsiteX15" fmla="*/ 2127885 w 2476500"/>
              <a:gd name="connsiteY15" fmla="*/ 833676 h 1609725"/>
              <a:gd name="connsiteX16" fmla="*/ 2181225 w 2476500"/>
              <a:gd name="connsiteY16" fmla="*/ 843201 h 1609725"/>
              <a:gd name="connsiteX17" fmla="*/ 2181225 w 2476500"/>
              <a:gd name="connsiteY17" fmla="*/ 959406 h 1609725"/>
              <a:gd name="connsiteX18" fmla="*/ 2083118 w 2476500"/>
              <a:gd name="connsiteY18" fmla="*/ 1097518 h 1609725"/>
              <a:gd name="connsiteX19" fmla="*/ 2135505 w 2476500"/>
              <a:gd name="connsiteY19" fmla="*/ 1209913 h 1609725"/>
              <a:gd name="connsiteX20" fmla="*/ 2085975 w 2476500"/>
              <a:gd name="connsiteY20" fmla="*/ 1340406 h 1609725"/>
              <a:gd name="connsiteX21" fmla="*/ 2113598 w 2476500"/>
              <a:gd name="connsiteY21" fmla="*/ 1401366 h 1609725"/>
              <a:gd name="connsiteX22" fmla="*/ 2130743 w 2476500"/>
              <a:gd name="connsiteY22" fmla="*/ 1404223 h 1609725"/>
              <a:gd name="connsiteX23" fmla="*/ 2175510 w 2476500"/>
              <a:gd name="connsiteY23" fmla="*/ 1373743 h 1609725"/>
              <a:gd name="connsiteX24" fmla="*/ 2225040 w 2476500"/>
              <a:gd name="connsiteY24" fmla="*/ 1243251 h 1609725"/>
              <a:gd name="connsiteX25" fmla="*/ 2229803 w 2476500"/>
              <a:gd name="connsiteY25" fmla="*/ 1243251 h 1609725"/>
              <a:gd name="connsiteX26" fmla="*/ 2237423 w 2476500"/>
              <a:gd name="connsiteY26" fmla="*/ 1243251 h 1609725"/>
              <a:gd name="connsiteX27" fmla="*/ 2284095 w 2476500"/>
              <a:gd name="connsiteY27" fmla="*/ 1366123 h 1609725"/>
              <a:gd name="connsiteX28" fmla="*/ 2328863 w 2476500"/>
              <a:gd name="connsiteY28" fmla="*/ 1396603 h 1609725"/>
              <a:gd name="connsiteX29" fmla="*/ 2346008 w 2476500"/>
              <a:gd name="connsiteY29" fmla="*/ 1393746 h 1609725"/>
              <a:gd name="connsiteX30" fmla="*/ 2373630 w 2476500"/>
              <a:gd name="connsiteY30" fmla="*/ 1332786 h 1609725"/>
              <a:gd name="connsiteX31" fmla="*/ 2326005 w 2476500"/>
              <a:gd name="connsiteY31" fmla="*/ 1208008 h 1609725"/>
              <a:gd name="connsiteX32" fmla="*/ 2376488 w 2476500"/>
              <a:gd name="connsiteY32" fmla="*/ 1097518 h 1609725"/>
              <a:gd name="connsiteX33" fmla="*/ 2276475 w 2476500"/>
              <a:gd name="connsiteY33" fmla="*/ 958453 h 1609725"/>
              <a:gd name="connsiteX34" fmla="*/ 2276475 w 2476500"/>
              <a:gd name="connsiteY34" fmla="*/ 810816 h 1609725"/>
              <a:gd name="connsiteX35" fmla="*/ 2276475 w 2476500"/>
              <a:gd name="connsiteY35" fmla="*/ 810816 h 1609725"/>
              <a:gd name="connsiteX36" fmla="*/ 2275523 w 2476500"/>
              <a:gd name="connsiteY36" fmla="*/ 790813 h 1609725"/>
              <a:gd name="connsiteX37" fmla="*/ 2264093 w 2476500"/>
              <a:gd name="connsiteY37" fmla="*/ 766048 h 1609725"/>
              <a:gd name="connsiteX38" fmla="*/ 2449830 w 2476500"/>
              <a:gd name="connsiteY38" fmla="*/ 674608 h 1609725"/>
              <a:gd name="connsiteX39" fmla="*/ 2476500 w 2476500"/>
              <a:gd name="connsiteY39" fmla="*/ 631746 h 1609725"/>
              <a:gd name="connsiteX40" fmla="*/ 2449830 w 2476500"/>
              <a:gd name="connsiteY40" fmla="*/ 589836 h 1609725"/>
              <a:gd name="connsiteX41" fmla="*/ 1677353 w 2476500"/>
              <a:gd name="connsiteY41" fmla="*/ 1445181 h 1609725"/>
              <a:gd name="connsiteX42" fmla="*/ 1233488 w 2476500"/>
              <a:gd name="connsiteY42" fmla="*/ 1518523 h 1609725"/>
              <a:gd name="connsiteX43" fmla="*/ 789623 w 2476500"/>
              <a:gd name="connsiteY43" fmla="*/ 1445181 h 1609725"/>
              <a:gd name="connsiteX44" fmla="*/ 628650 w 2476500"/>
              <a:gd name="connsiteY44" fmla="*/ 1302306 h 1609725"/>
              <a:gd name="connsiteX45" fmla="*/ 628650 w 2476500"/>
              <a:gd name="connsiteY45" fmla="*/ 1294686 h 1609725"/>
              <a:gd name="connsiteX46" fmla="*/ 752475 w 2476500"/>
              <a:gd name="connsiteY46" fmla="*/ 1368981 h 1609725"/>
              <a:gd name="connsiteX47" fmla="*/ 1233488 w 2476500"/>
              <a:gd name="connsiteY47" fmla="*/ 1458516 h 1609725"/>
              <a:gd name="connsiteX48" fmla="*/ 1714500 w 2476500"/>
              <a:gd name="connsiteY48" fmla="*/ 1368981 h 1609725"/>
              <a:gd name="connsiteX49" fmla="*/ 1838325 w 2476500"/>
              <a:gd name="connsiteY49" fmla="*/ 1294686 h 1609725"/>
              <a:gd name="connsiteX50" fmla="*/ 1838325 w 2476500"/>
              <a:gd name="connsiteY50" fmla="*/ 1302306 h 1609725"/>
              <a:gd name="connsiteX51" fmla="*/ 1677353 w 2476500"/>
              <a:gd name="connsiteY51" fmla="*/ 1445181 h 1609725"/>
              <a:gd name="connsiteX52" fmla="*/ 1838325 w 2476500"/>
              <a:gd name="connsiteY52" fmla="*/ 1064181 h 1609725"/>
              <a:gd name="connsiteX53" fmla="*/ 1838325 w 2476500"/>
              <a:gd name="connsiteY53" fmla="*/ 1120378 h 1609725"/>
              <a:gd name="connsiteX54" fmla="*/ 1233488 w 2476500"/>
              <a:gd name="connsiteY54" fmla="*/ 1364218 h 1609725"/>
              <a:gd name="connsiteX55" fmla="*/ 628650 w 2476500"/>
              <a:gd name="connsiteY55" fmla="*/ 1120378 h 1609725"/>
              <a:gd name="connsiteX56" fmla="*/ 628650 w 2476500"/>
              <a:gd name="connsiteY56" fmla="*/ 1064181 h 1609725"/>
              <a:gd name="connsiteX57" fmla="*/ 628650 w 2476500"/>
              <a:gd name="connsiteY57" fmla="*/ 970836 h 1609725"/>
              <a:gd name="connsiteX58" fmla="*/ 1217295 w 2476500"/>
              <a:gd name="connsiteY58" fmla="*/ 1259443 h 1609725"/>
              <a:gd name="connsiteX59" fmla="*/ 1238250 w 2476500"/>
              <a:gd name="connsiteY59" fmla="*/ 1264206 h 1609725"/>
              <a:gd name="connsiteX60" fmla="*/ 1259205 w 2476500"/>
              <a:gd name="connsiteY60" fmla="*/ 1259443 h 1609725"/>
              <a:gd name="connsiteX61" fmla="*/ 1838325 w 2476500"/>
              <a:gd name="connsiteY61" fmla="*/ 974646 h 1609725"/>
              <a:gd name="connsiteX62" fmla="*/ 1838325 w 2476500"/>
              <a:gd name="connsiteY62" fmla="*/ 1064181 h 1609725"/>
              <a:gd name="connsiteX63" fmla="*/ 2229803 w 2476500"/>
              <a:gd name="connsiteY63" fmla="*/ 1148953 h 1609725"/>
              <a:gd name="connsiteX64" fmla="*/ 2178368 w 2476500"/>
              <a:gd name="connsiteY64" fmla="*/ 1097518 h 1609725"/>
              <a:gd name="connsiteX65" fmla="*/ 2229803 w 2476500"/>
              <a:gd name="connsiteY65" fmla="*/ 1046083 h 1609725"/>
              <a:gd name="connsiteX66" fmla="*/ 2281238 w 2476500"/>
              <a:gd name="connsiteY66" fmla="*/ 1097518 h 1609725"/>
              <a:gd name="connsiteX67" fmla="*/ 2229803 w 2476500"/>
              <a:gd name="connsiteY67" fmla="*/ 1148953 h 1609725"/>
              <a:gd name="connsiteX68" fmla="*/ 2113598 w 2476500"/>
              <a:gd name="connsiteY68" fmla="*/ 733663 h 1609725"/>
              <a:gd name="connsiteX69" fmla="*/ 1245870 w 2476500"/>
              <a:gd name="connsiteY69" fmla="*/ 585073 h 1609725"/>
              <a:gd name="connsiteX70" fmla="*/ 1190625 w 2476500"/>
              <a:gd name="connsiteY70" fmla="*/ 624126 h 1609725"/>
              <a:gd name="connsiteX71" fmla="*/ 1229678 w 2476500"/>
              <a:gd name="connsiteY71" fmla="*/ 679371 h 1609725"/>
              <a:gd name="connsiteX72" fmla="*/ 1966913 w 2476500"/>
              <a:gd name="connsiteY72" fmla="*/ 806053 h 1609725"/>
              <a:gd name="connsiteX73" fmla="*/ 1238250 w 2476500"/>
              <a:gd name="connsiteY73" fmla="*/ 1164193 h 1609725"/>
              <a:gd name="connsiteX74" fmla="*/ 155258 w 2476500"/>
              <a:gd name="connsiteY74" fmla="*/ 632698 h 1609725"/>
              <a:gd name="connsiteX75" fmla="*/ 1238250 w 2476500"/>
              <a:gd name="connsiteY75" fmla="*/ 101203 h 1609725"/>
              <a:gd name="connsiteX76" fmla="*/ 2321243 w 2476500"/>
              <a:gd name="connsiteY76" fmla="*/ 632698 h 1609725"/>
              <a:gd name="connsiteX77" fmla="*/ 2113598 w 2476500"/>
              <a:gd name="connsiteY77" fmla="*/ 733663 h 1609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2476500" h="1609725">
                <a:moveTo>
                  <a:pt x="2449830" y="589836"/>
                </a:moveTo>
                <a:lnTo>
                  <a:pt x="1259205" y="5001"/>
                </a:lnTo>
                <a:cubicBezTo>
                  <a:pt x="1245870" y="-1667"/>
                  <a:pt x="1230630" y="-1667"/>
                  <a:pt x="1217295" y="5001"/>
                </a:cubicBezTo>
                <a:lnTo>
                  <a:pt x="26670" y="589836"/>
                </a:lnTo>
                <a:cubicBezTo>
                  <a:pt x="10478" y="597456"/>
                  <a:pt x="0" y="614601"/>
                  <a:pt x="0" y="632698"/>
                </a:cubicBezTo>
                <a:cubicBezTo>
                  <a:pt x="0" y="650796"/>
                  <a:pt x="10478" y="666988"/>
                  <a:pt x="26670" y="675561"/>
                </a:cubicBezTo>
                <a:lnTo>
                  <a:pt x="533400" y="924163"/>
                </a:lnTo>
                <a:lnTo>
                  <a:pt x="533400" y="1064181"/>
                </a:lnTo>
                <a:lnTo>
                  <a:pt x="533400" y="1120378"/>
                </a:lnTo>
                <a:lnTo>
                  <a:pt x="533400" y="1302306"/>
                </a:lnTo>
                <a:cubicBezTo>
                  <a:pt x="533400" y="1479471"/>
                  <a:pt x="834390" y="1613773"/>
                  <a:pt x="1233488" y="1613773"/>
                </a:cubicBezTo>
                <a:cubicBezTo>
                  <a:pt x="1632585" y="1613773"/>
                  <a:pt x="1933575" y="1480423"/>
                  <a:pt x="1933575" y="1302306"/>
                </a:cubicBezTo>
                <a:lnTo>
                  <a:pt x="1933575" y="1120378"/>
                </a:lnTo>
                <a:lnTo>
                  <a:pt x="1933575" y="1064181"/>
                </a:lnTo>
                <a:lnTo>
                  <a:pt x="1933575" y="928926"/>
                </a:lnTo>
                <a:lnTo>
                  <a:pt x="2127885" y="833676"/>
                </a:lnTo>
                <a:lnTo>
                  <a:pt x="2181225" y="843201"/>
                </a:lnTo>
                <a:lnTo>
                  <a:pt x="2181225" y="959406"/>
                </a:lnTo>
                <a:cubicBezTo>
                  <a:pt x="2124075" y="979408"/>
                  <a:pt x="2083118" y="1033701"/>
                  <a:pt x="2083118" y="1097518"/>
                </a:cubicBezTo>
                <a:cubicBezTo>
                  <a:pt x="2083118" y="1142286"/>
                  <a:pt x="2104073" y="1183243"/>
                  <a:pt x="2135505" y="1209913"/>
                </a:cubicBezTo>
                <a:lnTo>
                  <a:pt x="2085975" y="1340406"/>
                </a:lnTo>
                <a:cubicBezTo>
                  <a:pt x="2076450" y="1365171"/>
                  <a:pt x="2088833" y="1392793"/>
                  <a:pt x="2113598" y="1401366"/>
                </a:cubicBezTo>
                <a:cubicBezTo>
                  <a:pt x="2119313" y="1403271"/>
                  <a:pt x="2125028" y="1404223"/>
                  <a:pt x="2130743" y="1404223"/>
                </a:cubicBezTo>
                <a:cubicBezTo>
                  <a:pt x="2149793" y="1404223"/>
                  <a:pt x="2167890" y="1392793"/>
                  <a:pt x="2175510" y="1373743"/>
                </a:cubicBezTo>
                <a:lnTo>
                  <a:pt x="2225040" y="1243251"/>
                </a:lnTo>
                <a:cubicBezTo>
                  <a:pt x="2226945" y="1243251"/>
                  <a:pt x="2227898" y="1243251"/>
                  <a:pt x="2229803" y="1243251"/>
                </a:cubicBezTo>
                <a:cubicBezTo>
                  <a:pt x="2232660" y="1243251"/>
                  <a:pt x="2235518" y="1243251"/>
                  <a:pt x="2237423" y="1243251"/>
                </a:cubicBezTo>
                <a:lnTo>
                  <a:pt x="2284095" y="1366123"/>
                </a:lnTo>
                <a:cubicBezTo>
                  <a:pt x="2291715" y="1385173"/>
                  <a:pt x="2309813" y="1396603"/>
                  <a:pt x="2328863" y="1396603"/>
                </a:cubicBezTo>
                <a:cubicBezTo>
                  <a:pt x="2334578" y="1396603"/>
                  <a:pt x="2340293" y="1395651"/>
                  <a:pt x="2346008" y="1393746"/>
                </a:cubicBezTo>
                <a:cubicBezTo>
                  <a:pt x="2370773" y="1384221"/>
                  <a:pt x="2383155" y="1356598"/>
                  <a:pt x="2373630" y="1332786"/>
                </a:cubicBezTo>
                <a:lnTo>
                  <a:pt x="2326005" y="1208008"/>
                </a:lnTo>
                <a:cubicBezTo>
                  <a:pt x="2356485" y="1181338"/>
                  <a:pt x="2376488" y="1141333"/>
                  <a:pt x="2376488" y="1097518"/>
                </a:cubicBezTo>
                <a:cubicBezTo>
                  <a:pt x="2376488" y="1032748"/>
                  <a:pt x="2334578" y="978456"/>
                  <a:pt x="2276475" y="958453"/>
                </a:cubicBezTo>
                <a:lnTo>
                  <a:pt x="2276475" y="810816"/>
                </a:lnTo>
                <a:cubicBezTo>
                  <a:pt x="2276475" y="810816"/>
                  <a:pt x="2276475" y="810816"/>
                  <a:pt x="2276475" y="810816"/>
                </a:cubicBezTo>
                <a:cubicBezTo>
                  <a:pt x="2277428" y="804148"/>
                  <a:pt x="2277428" y="797481"/>
                  <a:pt x="2275523" y="790813"/>
                </a:cubicBezTo>
                <a:cubicBezTo>
                  <a:pt x="2274570" y="781288"/>
                  <a:pt x="2269808" y="772716"/>
                  <a:pt x="2264093" y="766048"/>
                </a:cubicBezTo>
                <a:lnTo>
                  <a:pt x="2449830" y="674608"/>
                </a:lnTo>
                <a:cubicBezTo>
                  <a:pt x="2466023" y="666988"/>
                  <a:pt x="2476500" y="649843"/>
                  <a:pt x="2476500" y="631746"/>
                </a:cubicBezTo>
                <a:cubicBezTo>
                  <a:pt x="2476500" y="613648"/>
                  <a:pt x="2466023" y="597456"/>
                  <a:pt x="2449830" y="589836"/>
                </a:cubicBezTo>
                <a:close/>
                <a:moveTo>
                  <a:pt x="1677353" y="1445181"/>
                </a:moveTo>
                <a:cubicBezTo>
                  <a:pt x="1559243" y="1492806"/>
                  <a:pt x="1402080" y="1518523"/>
                  <a:pt x="1233488" y="1518523"/>
                </a:cubicBezTo>
                <a:cubicBezTo>
                  <a:pt x="1064895" y="1518523"/>
                  <a:pt x="907733" y="1492806"/>
                  <a:pt x="789623" y="1445181"/>
                </a:cubicBezTo>
                <a:cubicBezTo>
                  <a:pt x="688658" y="1404223"/>
                  <a:pt x="628650" y="1350883"/>
                  <a:pt x="628650" y="1302306"/>
                </a:cubicBezTo>
                <a:lnTo>
                  <a:pt x="628650" y="1294686"/>
                </a:lnTo>
                <a:cubicBezTo>
                  <a:pt x="661988" y="1322308"/>
                  <a:pt x="702945" y="1347073"/>
                  <a:pt x="752475" y="1368981"/>
                </a:cubicBezTo>
                <a:cubicBezTo>
                  <a:pt x="882015" y="1427083"/>
                  <a:pt x="1052513" y="1458516"/>
                  <a:pt x="1233488" y="1458516"/>
                </a:cubicBezTo>
                <a:cubicBezTo>
                  <a:pt x="1414463" y="1458516"/>
                  <a:pt x="1584960" y="1427083"/>
                  <a:pt x="1714500" y="1368981"/>
                </a:cubicBezTo>
                <a:cubicBezTo>
                  <a:pt x="1764030" y="1347073"/>
                  <a:pt x="1804988" y="1321356"/>
                  <a:pt x="1838325" y="1294686"/>
                </a:cubicBezTo>
                <a:lnTo>
                  <a:pt x="1838325" y="1302306"/>
                </a:lnTo>
                <a:cubicBezTo>
                  <a:pt x="1838325" y="1350883"/>
                  <a:pt x="1778318" y="1404223"/>
                  <a:pt x="1677353" y="1445181"/>
                </a:cubicBezTo>
                <a:close/>
                <a:moveTo>
                  <a:pt x="1838325" y="1064181"/>
                </a:moveTo>
                <a:lnTo>
                  <a:pt x="1838325" y="1120378"/>
                </a:lnTo>
                <a:cubicBezTo>
                  <a:pt x="1838325" y="1235631"/>
                  <a:pt x="1589723" y="1364218"/>
                  <a:pt x="1233488" y="1364218"/>
                </a:cubicBezTo>
                <a:cubicBezTo>
                  <a:pt x="877253" y="1364218"/>
                  <a:pt x="628650" y="1235631"/>
                  <a:pt x="628650" y="1120378"/>
                </a:cubicBezTo>
                <a:lnTo>
                  <a:pt x="628650" y="1064181"/>
                </a:lnTo>
                <a:lnTo>
                  <a:pt x="628650" y="970836"/>
                </a:lnTo>
                <a:lnTo>
                  <a:pt x="1217295" y="1259443"/>
                </a:lnTo>
                <a:cubicBezTo>
                  <a:pt x="1223963" y="1262301"/>
                  <a:pt x="1230630" y="1264206"/>
                  <a:pt x="1238250" y="1264206"/>
                </a:cubicBezTo>
                <a:cubicBezTo>
                  <a:pt x="1245870" y="1264206"/>
                  <a:pt x="1252538" y="1262301"/>
                  <a:pt x="1259205" y="1259443"/>
                </a:cubicBezTo>
                <a:lnTo>
                  <a:pt x="1838325" y="974646"/>
                </a:lnTo>
                <a:lnTo>
                  <a:pt x="1838325" y="1064181"/>
                </a:lnTo>
                <a:close/>
                <a:moveTo>
                  <a:pt x="2229803" y="1148953"/>
                </a:moveTo>
                <a:cubicBezTo>
                  <a:pt x="2201228" y="1148953"/>
                  <a:pt x="2178368" y="1126093"/>
                  <a:pt x="2178368" y="1097518"/>
                </a:cubicBezTo>
                <a:cubicBezTo>
                  <a:pt x="2178368" y="1068943"/>
                  <a:pt x="2201228" y="1046083"/>
                  <a:pt x="2229803" y="1046083"/>
                </a:cubicBezTo>
                <a:cubicBezTo>
                  <a:pt x="2258378" y="1046083"/>
                  <a:pt x="2281238" y="1068943"/>
                  <a:pt x="2281238" y="1097518"/>
                </a:cubicBezTo>
                <a:cubicBezTo>
                  <a:pt x="2281238" y="1126093"/>
                  <a:pt x="2257425" y="1148953"/>
                  <a:pt x="2229803" y="1148953"/>
                </a:cubicBezTo>
                <a:close/>
                <a:moveTo>
                  <a:pt x="2113598" y="733663"/>
                </a:moveTo>
                <a:lnTo>
                  <a:pt x="1245870" y="585073"/>
                </a:lnTo>
                <a:cubicBezTo>
                  <a:pt x="1220153" y="580311"/>
                  <a:pt x="1195388" y="598408"/>
                  <a:pt x="1190625" y="624126"/>
                </a:cubicBezTo>
                <a:cubicBezTo>
                  <a:pt x="1185863" y="649843"/>
                  <a:pt x="1203960" y="674608"/>
                  <a:pt x="1229678" y="679371"/>
                </a:cubicBezTo>
                <a:lnTo>
                  <a:pt x="1966913" y="806053"/>
                </a:lnTo>
                <a:lnTo>
                  <a:pt x="1238250" y="1164193"/>
                </a:lnTo>
                <a:lnTo>
                  <a:pt x="155258" y="632698"/>
                </a:lnTo>
                <a:lnTo>
                  <a:pt x="1238250" y="101203"/>
                </a:lnTo>
                <a:lnTo>
                  <a:pt x="2321243" y="632698"/>
                </a:lnTo>
                <a:lnTo>
                  <a:pt x="2113598" y="733663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08CE1BB-B02E-F7C7-C291-01D83E4DD9A3}"/>
              </a:ext>
            </a:extLst>
          </p:cNvPr>
          <p:cNvSpPr txBox="1"/>
          <p:nvPr/>
        </p:nvSpPr>
        <p:spPr>
          <a:xfrm>
            <a:off x="5342391" y="2820790"/>
            <a:ext cx="949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dirty="0">
                <a:solidFill>
                  <a:srgbClr val="002060"/>
                </a:solidFill>
              </a:rPr>
              <a:t>تحصیلات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0DEF22E-A304-189B-D900-42E9AA825F96}"/>
              </a:ext>
            </a:extLst>
          </p:cNvPr>
          <p:cNvSpPr txBox="1"/>
          <p:nvPr/>
        </p:nvSpPr>
        <p:spPr>
          <a:xfrm>
            <a:off x="5090844" y="3216424"/>
            <a:ext cx="170524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r" rtl="1">
              <a:buFont typeface="Arial" panose="020B0604020202020204" pitchFamily="34" charset="0"/>
              <a:buChar char="•"/>
            </a:pPr>
            <a:r>
              <a:rPr lang="fa-IR" sz="1200" dirty="0">
                <a:solidFill>
                  <a:srgbClr val="002060"/>
                </a:solidFill>
              </a:rPr>
              <a:t>کارشناسی</a:t>
            </a:r>
          </a:p>
          <a:p>
            <a:pPr algn="r" rtl="1"/>
            <a:r>
              <a:rPr lang="fa-IR" sz="1200" dirty="0">
                <a:solidFill>
                  <a:srgbClr val="002060"/>
                </a:solidFill>
              </a:rPr>
              <a:t>مهندسی برق (الکترونیک)</a:t>
            </a:r>
          </a:p>
          <a:p>
            <a:pPr algn="r" rtl="1"/>
            <a:r>
              <a:rPr lang="fa-IR" sz="1050" dirty="0">
                <a:solidFill>
                  <a:srgbClr val="002060"/>
                </a:solidFill>
              </a:rPr>
              <a:t>دانشگاه خواجه نصیرالدین طوسی</a:t>
            </a:r>
          </a:p>
          <a:p>
            <a:pPr algn="r" rtl="1"/>
            <a:r>
              <a:rPr lang="fa-IR" sz="1050" dirty="0">
                <a:solidFill>
                  <a:srgbClr val="002060"/>
                </a:solidFill>
              </a:rPr>
              <a:t>۱۳۹۳-۱۳۹۸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DC11B4-5372-2495-E3FB-D6802EA2D043}"/>
              </a:ext>
            </a:extLst>
          </p:cNvPr>
          <p:cNvSpPr txBox="1"/>
          <p:nvPr/>
        </p:nvSpPr>
        <p:spPr>
          <a:xfrm>
            <a:off x="5090843" y="4001254"/>
            <a:ext cx="170524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r" rtl="1">
              <a:buFont typeface="Arial" panose="020B0604020202020204" pitchFamily="34" charset="0"/>
              <a:buChar char="•"/>
            </a:pPr>
            <a:r>
              <a:rPr lang="fa-IR" sz="1200" dirty="0">
                <a:solidFill>
                  <a:srgbClr val="002060"/>
                </a:solidFill>
              </a:rPr>
              <a:t>کارشناسی ارشد</a:t>
            </a:r>
          </a:p>
          <a:p>
            <a:pPr algn="r" rtl="1"/>
            <a:r>
              <a:rPr lang="fa-IR" sz="1200" dirty="0">
                <a:solidFill>
                  <a:srgbClr val="002060"/>
                </a:solidFill>
              </a:rPr>
              <a:t>مهندسی مکاترونیک</a:t>
            </a:r>
          </a:p>
          <a:p>
            <a:pPr algn="r" rtl="1"/>
            <a:r>
              <a:rPr lang="fa-IR" sz="1050" dirty="0">
                <a:solidFill>
                  <a:srgbClr val="002060"/>
                </a:solidFill>
              </a:rPr>
              <a:t>دانشگاه خواجه نصیرالدین طوسی</a:t>
            </a:r>
          </a:p>
          <a:p>
            <a:pPr algn="r" rtl="1"/>
            <a:r>
              <a:rPr lang="fa-IR" sz="1050" dirty="0">
                <a:solidFill>
                  <a:srgbClr val="002060"/>
                </a:solidFill>
              </a:rPr>
              <a:t>۱۳۹۸-۱۴۰۱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242FD3-F78C-A1C5-3196-4D708922E4AB}"/>
              </a:ext>
            </a:extLst>
          </p:cNvPr>
          <p:cNvGrpSpPr/>
          <p:nvPr/>
        </p:nvGrpSpPr>
        <p:grpSpPr>
          <a:xfrm>
            <a:off x="6291732" y="4868929"/>
            <a:ext cx="482308" cy="535023"/>
            <a:chOff x="6353647" y="5796764"/>
            <a:chExt cx="565852" cy="656678"/>
          </a:xfrm>
        </p:grpSpPr>
        <p:grpSp>
          <p:nvGrpSpPr>
            <p:cNvPr id="8" name="Graphic 99" descr="small gear icon">
              <a:extLst>
                <a:ext uri="{FF2B5EF4-FFF2-40B4-BE49-F238E27FC236}">
                  <a16:creationId xmlns:a16="http://schemas.microsoft.com/office/drawing/2014/main" id="{1958F89B-A8B1-713F-9FD2-76B6E7C9D1CE}"/>
                </a:ext>
              </a:extLst>
            </p:cNvPr>
            <p:cNvGrpSpPr/>
            <p:nvPr/>
          </p:nvGrpSpPr>
          <p:grpSpPr>
            <a:xfrm>
              <a:off x="6628687" y="6162629"/>
              <a:ext cx="290812" cy="290813"/>
              <a:chOff x="3762274" y="4748590"/>
              <a:chExt cx="266700" cy="266700"/>
            </a:xfrm>
            <a:solidFill>
              <a:schemeClr val="bg1"/>
            </a:solidFill>
          </p:grpSpPr>
          <p:sp>
            <p:nvSpPr>
              <p:cNvPr id="9" name="Freeform 105">
                <a:extLst>
                  <a:ext uri="{FF2B5EF4-FFF2-40B4-BE49-F238E27FC236}">
                    <a16:creationId xmlns:a16="http://schemas.microsoft.com/office/drawing/2014/main" id="{3CC362C0-25C6-A01D-7DB4-FF3C7FFD6AAD}"/>
                  </a:ext>
                </a:extLst>
              </p:cNvPr>
              <p:cNvSpPr/>
              <p:nvPr/>
            </p:nvSpPr>
            <p:spPr>
              <a:xfrm>
                <a:off x="3762274" y="4748590"/>
                <a:ext cx="266700" cy="266700"/>
              </a:xfrm>
              <a:custGeom>
                <a:avLst/>
                <a:gdLst>
                  <a:gd name="connsiteX0" fmla="*/ 250508 w 266700"/>
                  <a:gd name="connsiteY0" fmla="*/ 108585 h 266700"/>
                  <a:gd name="connsiteX1" fmla="*/ 248603 w 266700"/>
                  <a:gd name="connsiteY1" fmla="*/ 108585 h 266700"/>
                  <a:gd name="connsiteX2" fmla="*/ 233363 w 266700"/>
                  <a:gd name="connsiteY2" fmla="*/ 98108 h 266700"/>
                  <a:gd name="connsiteX3" fmla="*/ 236220 w 266700"/>
                  <a:gd name="connsiteY3" fmla="*/ 80010 h 266700"/>
                  <a:gd name="connsiteX4" fmla="*/ 238125 w 266700"/>
                  <a:gd name="connsiteY4" fmla="*/ 78105 h 266700"/>
                  <a:gd name="connsiteX5" fmla="*/ 235268 w 266700"/>
                  <a:gd name="connsiteY5" fmla="*/ 40005 h 266700"/>
                  <a:gd name="connsiteX6" fmla="*/ 214313 w 266700"/>
                  <a:gd name="connsiteY6" fmla="*/ 31433 h 266700"/>
                  <a:gd name="connsiteX7" fmla="*/ 197168 w 266700"/>
                  <a:gd name="connsiteY7" fmla="*/ 37148 h 266700"/>
                  <a:gd name="connsiteX8" fmla="*/ 195263 w 266700"/>
                  <a:gd name="connsiteY8" fmla="*/ 39053 h 266700"/>
                  <a:gd name="connsiteX9" fmla="*/ 183833 w 266700"/>
                  <a:gd name="connsiteY9" fmla="*/ 42863 h 266700"/>
                  <a:gd name="connsiteX10" fmla="*/ 177165 w 266700"/>
                  <a:gd name="connsiteY10" fmla="*/ 41910 h 266700"/>
                  <a:gd name="connsiteX11" fmla="*/ 166688 w 266700"/>
                  <a:gd name="connsiteY11" fmla="*/ 26670 h 266700"/>
                  <a:gd name="connsiteX12" fmla="*/ 166688 w 266700"/>
                  <a:gd name="connsiteY12" fmla="*/ 24765 h 266700"/>
                  <a:gd name="connsiteX13" fmla="*/ 137160 w 266700"/>
                  <a:gd name="connsiteY13" fmla="*/ 0 h 266700"/>
                  <a:gd name="connsiteX14" fmla="*/ 107633 w 266700"/>
                  <a:gd name="connsiteY14" fmla="*/ 24765 h 266700"/>
                  <a:gd name="connsiteX15" fmla="*/ 107633 w 266700"/>
                  <a:gd name="connsiteY15" fmla="*/ 26670 h 266700"/>
                  <a:gd name="connsiteX16" fmla="*/ 97155 w 266700"/>
                  <a:gd name="connsiteY16" fmla="*/ 41910 h 266700"/>
                  <a:gd name="connsiteX17" fmla="*/ 90488 w 266700"/>
                  <a:gd name="connsiteY17" fmla="*/ 42863 h 266700"/>
                  <a:gd name="connsiteX18" fmla="*/ 79058 w 266700"/>
                  <a:gd name="connsiteY18" fmla="*/ 38100 h 266700"/>
                  <a:gd name="connsiteX19" fmla="*/ 77153 w 266700"/>
                  <a:gd name="connsiteY19" fmla="*/ 36195 h 266700"/>
                  <a:gd name="connsiteX20" fmla="*/ 60960 w 266700"/>
                  <a:gd name="connsiteY20" fmla="*/ 31433 h 266700"/>
                  <a:gd name="connsiteX21" fmla="*/ 40005 w 266700"/>
                  <a:gd name="connsiteY21" fmla="*/ 40005 h 266700"/>
                  <a:gd name="connsiteX22" fmla="*/ 37148 w 266700"/>
                  <a:gd name="connsiteY22" fmla="*/ 78105 h 266700"/>
                  <a:gd name="connsiteX23" fmla="*/ 39053 w 266700"/>
                  <a:gd name="connsiteY23" fmla="*/ 80010 h 266700"/>
                  <a:gd name="connsiteX24" fmla="*/ 41910 w 266700"/>
                  <a:gd name="connsiteY24" fmla="*/ 98108 h 266700"/>
                  <a:gd name="connsiteX25" fmla="*/ 26670 w 266700"/>
                  <a:gd name="connsiteY25" fmla="*/ 108585 h 266700"/>
                  <a:gd name="connsiteX26" fmla="*/ 24765 w 266700"/>
                  <a:gd name="connsiteY26" fmla="*/ 108585 h 266700"/>
                  <a:gd name="connsiteX27" fmla="*/ 0 w 266700"/>
                  <a:gd name="connsiteY27" fmla="*/ 138113 h 266700"/>
                  <a:gd name="connsiteX28" fmla="*/ 24765 w 266700"/>
                  <a:gd name="connsiteY28" fmla="*/ 167640 h 266700"/>
                  <a:gd name="connsiteX29" fmla="*/ 26670 w 266700"/>
                  <a:gd name="connsiteY29" fmla="*/ 167640 h 266700"/>
                  <a:gd name="connsiteX30" fmla="*/ 41910 w 266700"/>
                  <a:gd name="connsiteY30" fmla="*/ 178118 h 266700"/>
                  <a:gd name="connsiteX31" fmla="*/ 39053 w 266700"/>
                  <a:gd name="connsiteY31" fmla="*/ 196215 h 266700"/>
                  <a:gd name="connsiteX32" fmla="*/ 37148 w 266700"/>
                  <a:gd name="connsiteY32" fmla="*/ 198120 h 266700"/>
                  <a:gd name="connsiteX33" fmla="*/ 40005 w 266700"/>
                  <a:gd name="connsiteY33" fmla="*/ 236220 h 266700"/>
                  <a:gd name="connsiteX34" fmla="*/ 60960 w 266700"/>
                  <a:gd name="connsiteY34" fmla="*/ 244793 h 266700"/>
                  <a:gd name="connsiteX35" fmla="*/ 78105 w 266700"/>
                  <a:gd name="connsiteY35" fmla="*/ 239078 h 266700"/>
                  <a:gd name="connsiteX36" fmla="*/ 80010 w 266700"/>
                  <a:gd name="connsiteY36" fmla="*/ 237173 h 266700"/>
                  <a:gd name="connsiteX37" fmla="*/ 91440 w 266700"/>
                  <a:gd name="connsiteY37" fmla="*/ 232410 h 266700"/>
                  <a:gd name="connsiteX38" fmla="*/ 98108 w 266700"/>
                  <a:gd name="connsiteY38" fmla="*/ 233363 h 266700"/>
                  <a:gd name="connsiteX39" fmla="*/ 108585 w 266700"/>
                  <a:gd name="connsiteY39" fmla="*/ 248603 h 266700"/>
                  <a:gd name="connsiteX40" fmla="*/ 108585 w 266700"/>
                  <a:gd name="connsiteY40" fmla="*/ 250508 h 266700"/>
                  <a:gd name="connsiteX41" fmla="*/ 138113 w 266700"/>
                  <a:gd name="connsiteY41" fmla="*/ 275273 h 266700"/>
                  <a:gd name="connsiteX42" fmla="*/ 167640 w 266700"/>
                  <a:gd name="connsiteY42" fmla="*/ 250508 h 266700"/>
                  <a:gd name="connsiteX43" fmla="*/ 167640 w 266700"/>
                  <a:gd name="connsiteY43" fmla="*/ 248603 h 266700"/>
                  <a:gd name="connsiteX44" fmla="*/ 178118 w 266700"/>
                  <a:gd name="connsiteY44" fmla="*/ 233363 h 266700"/>
                  <a:gd name="connsiteX45" fmla="*/ 184785 w 266700"/>
                  <a:gd name="connsiteY45" fmla="*/ 232410 h 266700"/>
                  <a:gd name="connsiteX46" fmla="*/ 196215 w 266700"/>
                  <a:gd name="connsiteY46" fmla="*/ 237173 h 266700"/>
                  <a:gd name="connsiteX47" fmla="*/ 198120 w 266700"/>
                  <a:gd name="connsiteY47" fmla="*/ 239078 h 266700"/>
                  <a:gd name="connsiteX48" fmla="*/ 215265 w 266700"/>
                  <a:gd name="connsiteY48" fmla="*/ 244793 h 266700"/>
                  <a:gd name="connsiteX49" fmla="*/ 236220 w 266700"/>
                  <a:gd name="connsiteY49" fmla="*/ 236220 h 266700"/>
                  <a:gd name="connsiteX50" fmla="*/ 239078 w 266700"/>
                  <a:gd name="connsiteY50" fmla="*/ 198120 h 266700"/>
                  <a:gd name="connsiteX51" fmla="*/ 237173 w 266700"/>
                  <a:gd name="connsiteY51" fmla="*/ 196215 h 266700"/>
                  <a:gd name="connsiteX52" fmla="*/ 234315 w 266700"/>
                  <a:gd name="connsiteY52" fmla="*/ 178118 h 266700"/>
                  <a:gd name="connsiteX53" fmla="*/ 249555 w 266700"/>
                  <a:gd name="connsiteY53" fmla="*/ 167640 h 266700"/>
                  <a:gd name="connsiteX54" fmla="*/ 251460 w 266700"/>
                  <a:gd name="connsiteY54" fmla="*/ 167640 h 266700"/>
                  <a:gd name="connsiteX55" fmla="*/ 276225 w 266700"/>
                  <a:gd name="connsiteY55" fmla="*/ 138113 h 266700"/>
                  <a:gd name="connsiteX56" fmla="*/ 250508 w 266700"/>
                  <a:gd name="connsiteY56" fmla="*/ 108585 h 266700"/>
                  <a:gd name="connsiteX57" fmla="*/ 247650 w 266700"/>
                  <a:gd name="connsiteY57" fmla="*/ 149543 h 266700"/>
                  <a:gd name="connsiteX58" fmla="*/ 247650 w 266700"/>
                  <a:gd name="connsiteY58" fmla="*/ 149543 h 266700"/>
                  <a:gd name="connsiteX59" fmla="*/ 216218 w 266700"/>
                  <a:gd name="connsiteY59" fmla="*/ 171450 h 266700"/>
                  <a:gd name="connsiteX60" fmla="*/ 222885 w 266700"/>
                  <a:gd name="connsiteY60" fmla="*/ 208598 h 266700"/>
                  <a:gd name="connsiteX61" fmla="*/ 222885 w 266700"/>
                  <a:gd name="connsiteY61" fmla="*/ 208598 h 266700"/>
                  <a:gd name="connsiteX62" fmla="*/ 221933 w 266700"/>
                  <a:gd name="connsiteY62" fmla="*/ 222885 h 266700"/>
                  <a:gd name="connsiteX63" fmla="*/ 213360 w 266700"/>
                  <a:gd name="connsiteY63" fmla="*/ 226695 h 266700"/>
                  <a:gd name="connsiteX64" fmla="*/ 206693 w 266700"/>
                  <a:gd name="connsiteY64" fmla="*/ 224790 h 266700"/>
                  <a:gd name="connsiteX65" fmla="*/ 206693 w 266700"/>
                  <a:gd name="connsiteY65" fmla="*/ 224790 h 266700"/>
                  <a:gd name="connsiteX66" fmla="*/ 182880 w 266700"/>
                  <a:gd name="connsiteY66" fmla="*/ 215265 h 266700"/>
                  <a:gd name="connsiteX67" fmla="*/ 169545 w 266700"/>
                  <a:gd name="connsiteY67" fmla="*/ 218123 h 266700"/>
                  <a:gd name="connsiteX68" fmla="*/ 147638 w 266700"/>
                  <a:gd name="connsiteY68" fmla="*/ 249555 h 266700"/>
                  <a:gd name="connsiteX69" fmla="*/ 147638 w 266700"/>
                  <a:gd name="connsiteY69" fmla="*/ 249555 h 266700"/>
                  <a:gd name="connsiteX70" fmla="*/ 136208 w 266700"/>
                  <a:gd name="connsiteY70" fmla="*/ 259080 h 266700"/>
                  <a:gd name="connsiteX71" fmla="*/ 124778 w 266700"/>
                  <a:gd name="connsiteY71" fmla="*/ 249555 h 266700"/>
                  <a:gd name="connsiteX72" fmla="*/ 124778 w 266700"/>
                  <a:gd name="connsiteY72" fmla="*/ 249555 h 266700"/>
                  <a:gd name="connsiteX73" fmla="*/ 102870 w 266700"/>
                  <a:gd name="connsiteY73" fmla="*/ 218123 h 266700"/>
                  <a:gd name="connsiteX74" fmla="*/ 89535 w 266700"/>
                  <a:gd name="connsiteY74" fmla="*/ 215265 h 266700"/>
                  <a:gd name="connsiteX75" fmla="*/ 65723 w 266700"/>
                  <a:gd name="connsiteY75" fmla="*/ 224790 h 266700"/>
                  <a:gd name="connsiteX76" fmla="*/ 65723 w 266700"/>
                  <a:gd name="connsiteY76" fmla="*/ 224790 h 266700"/>
                  <a:gd name="connsiteX77" fmla="*/ 59055 w 266700"/>
                  <a:gd name="connsiteY77" fmla="*/ 226695 h 266700"/>
                  <a:gd name="connsiteX78" fmla="*/ 50482 w 266700"/>
                  <a:gd name="connsiteY78" fmla="*/ 222885 h 266700"/>
                  <a:gd name="connsiteX79" fmla="*/ 49530 w 266700"/>
                  <a:gd name="connsiteY79" fmla="*/ 208598 h 266700"/>
                  <a:gd name="connsiteX80" fmla="*/ 49530 w 266700"/>
                  <a:gd name="connsiteY80" fmla="*/ 208598 h 266700"/>
                  <a:gd name="connsiteX81" fmla="*/ 56198 w 266700"/>
                  <a:gd name="connsiteY81" fmla="*/ 171450 h 266700"/>
                  <a:gd name="connsiteX82" fmla="*/ 24765 w 266700"/>
                  <a:gd name="connsiteY82" fmla="*/ 149543 h 266700"/>
                  <a:gd name="connsiteX83" fmla="*/ 24765 w 266700"/>
                  <a:gd name="connsiteY83" fmla="*/ 149543 h 266700"/>
                  <a:gd name="connsiteX84" fmla="*/ 15240 w 266700"/>
                  <a:gd name="connsiteY84" fmla="*/ 138113 h 266700"/>
                  <a:gd name="connsiteX85" fmla="*/ 24765 w 266700"/>
                  <a:gd name="connsiteY85" fmla="*/ 126682 h 266700"/>
                  <a:gd name="connsiteX86" fmla="*/ 24765 w 266700"/>
                  <a:gd name="connsiteY86" fmla="*/ 126682 h 266700"/>
                  <a:gd name="connsiteX87" fmla="*/ 56198 w 266700"/>
                  <a:gd name="connsiteY87" fmla="*/ 104775 h 266700"/>
                  <a:gd name="connsiteX88" fmla="*/ 49530 w 266700"/>
                  <a:gd name="connsiteY88" fmla="*/ 67628 h 266700"/>
                  <a:gd name="connsiteX89" fmla="*/ 49530 w 266700"/>
                  <a:gd name="connsiteY89" fmla="*/ 67628 h 266700"/>
                  <a:gd name="connsiteX90" fmla="*/ 50482 w 266700"/>
                  <a:gd name="connsiteY90" fmla="*/ 53340 h 266700"/>
                  <a:gd name="connsiteX91" fmla="*/ 60960 w 266700"/>
                  <a:gd name="connsiteY91" fmla="*/ 50483 h 266700"/>
                  <a:gd name="connsiteX92" fmla="*/ 67628 w 266700"/>
                  <a:gd name="connsiteY92" fmla="*/ 52388 h 266700"/>
                  <a:gd name="connsiteX93" fmla="*/ 67628 w 266700"/>
                  <a:gd name="connsiteY93" fmla="*/ 52388 h 266700"/>
                  <a:gd name="connsiteX94" fmla="*/ 91440 w 266700"/>
                  <a:gd name="connsiteY94" fmla="*/ 61913 h 266700"/>
                  <a:gd name="connsiteX95" fmla="*/ 104775 w 266700"/>
                  <a:gd name="connsiteY95" fmla="*/ 59055 h 266700"/>
                  <a:gd name="connsiteX96" fmla="*/ 126683 w 266700"/>
                  <a:gd name="connsiteY96" fmla="*/ 27623 h 266700"/>
                  <a:gd name="connsiteX97" fmla="*/ 126683 w 266700"/>
                  <a:gd name="connsiteY97" fmla="*/ 27623 h 266700"/>
                  <a:gd name="connsiteX98" fmla="*/ 138113 w 266700"/>
                  <a:gd name="connsiteY98" fmla="*/ 18098 h 266700"/>
                  <a:gd name="connsiteX99" fmla="*/ 149543 w 266700"/>
                  <a:gd name="connsiteY99" fmla="*/ 27623 h 266700"/>
                  <a:gd name="connsiteX100" fmla="*/ 149543 w 266700"/>
                  <a:gd name="connsiteY100" fmla="*/ 27623 h 266700"/>
                  <a:gd name="connsiteX101" fmla="*/ 171450 w 266700"/>
                  <a:gd name="connsiteY101" fmla="*/ 59055 h 266700"/>
                  <a:gd name="connsiteX102" fmla="*/ 184785 w 266700"/>
                  <a:gd name="connsiteY102" fmla="*/ 61913 h 266700"/>
                  <a:gd name="connsiteX103" fmla="*/ 208598 w 266700"/>
                  <a:gd name="connsiteY103" fmla="*/ 52388 h 266700"/>
                  <a:gd name="connsiteX104" fmla="*/ 208598 w 266700"/>
                  <a:gd name="connsiteY104" fmla="*/ 52388 h 266700"/>
                  <a:gd name="connsiteX105" fmla="*/ 215265 w 266700"/>
                  <a:gd name="connsiteY105" fmla="*/ 50483 h 266700"/>
                  <a:gd name="connsiteX106" fmla="*/ 223838 w 266700"/>
                  <a:gd name="connsiteY106" fmla="*/ 54293 h 266700"/>
                  <a:gd name="connsiteX107" fmla="*/ 224790 w 266700"/>
                  <a:gd name="connsiteY107" fmla="*/ 68580 h 266700"/>
                  <a:gd name="connsiteX108" fmla="*/ 224790 w 266700"/>
                  <a:gd name="connsiteY108" fmla="*/ 68580 h 266700"/>
                  <a:gd name="connsiteX109" fmla="*/ 218123 w 266700"/>
                  <a:gd name="connsiteY109" fmla="*/ 105728 h 266700"/>
                  <a:gd name="connsiteX110" fmla="*/ 249555 w 266700"/>
                  <a:gd name="connsiteY110" fmla="*/ 127635 h 266700"/>
                  <a:gd name="connsiteX111" fmla="*/ 249555 w 266700"/>
                  <a:gd name="connsiteY111" fmla="*/ 127635 h 266700"/>
                  <a:gd name="connsiteX112" fmla="*/ 259080 w 266700"/>
                  <a:gd name="connsiteY112" fmla="*/ 139065 h 266700"/>
                  <a:gd name="connsiteX113" fmla="*/ 247650 w 266700"/>
                  <a:gd name="connsiteY113" fmla="*/ 149543 h 26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266700" h="266700">
                    <a:moveTo>
                      <a:pt x="250508" y="108585"/>
                    </a:moveTo>
                    <a:cubicBezTo>
                      <a:pt x="249555" y="108585"/>
                      <a:pt x="248603" y="108585"/>
                      <a:pt x="248603" y="108585"/>
                    </a:cubicBezTo>
                    <a:cubicBezTo>
                      <a:pt x="241935" y="108585"/>
                      <a:pt x="236220" y="103823"/>
                      <a:pt x="233363" y="98108"/>
                    </a:cubicBezTo>
                    <a:cubicBezTo>
                      <a:pt x="230505" y="92393"/>
                      <a:pt x="232410" y="84773"/>
                      <a:pt x="236220" y="80010"/>
                    </a:cubicBezTo>
                    <a:cubicBezTo>
                      <a:pt x="237173" y="79058"/>
                      <a:pt x="237173" y="79058"/>
                      <a:pt x="238125" y="78105"/>
                    </a:cubicBezTo>
                    <a:cubicBezTo>
                      <a:pt x="246698" y="66675"/>
                      <a:pt x="245745" y="50483"/>
                      <a:pt x="235268" y="40005"/>
                    </a:cubicBezTo>
                    <a:cubicBezTo>
                      <a:pt x="229553" y="34290"/>
                      <a:pt x="221933" y="31433"/>
                      <a:pt x="214313" y="31433"/>
                    </a:cubicBezTo>
                    <a:cubicBezTo>
                      <a:pt x="207645" y="31433"/>
                      <a:pt x="201930" y="33338"/>
                      <a:pt x="197168" y="37148"/>
                    </a:cubicBezTo>
                    <a:cubicBezTo>
                      <a:pt x="196215" y="37148"/>
                      <a:pt x="196215" y="38100"/>
                      <a:pt x="195263" y="39053"/>
                    </a:cubicBezTo>
                    <a:cubicBezTo>
                      <a:pt x="191453" y="41910"/>
                      <a:pt x="187643" y="42863"/>
                      <a:pt x="183833" y="42863"/>
                    </a:cubicBezTo>
                    <a:cubicBezTo>
                      <a:pt x="181928" y="42863"/>
                      <a:pt x="179070" y="42863"/>
                      <a:pt x="177165" y="41910"/>
                    </a:cubicBezTo>
                    <a:cubicBezTo>
                      <a:pt x="171450" y="39053"/>
                      <a:pt x="166688" y="33338"/>
                      <a:pt x="166688" y="26670"/>
                    </a:cubicBezTo>
                    <a:cubicBezTo>
                      <a:pt x="166688" y="25717"/>
                      <a:pt x="166688" y="24765"/>
                      <a:pt x="166688" y="24765"/>
                    </a:cubicBezTo>
                    <a:cubicBezTo>
                      <a:pt x="164783" y="10477"/>
                      <a:pt x="152400" y="0"/>
                      <a:pt x="137160" y="0"/>
                    </a:cubicBezTo>
                    <a:cubicBezTo>
                      <a:pt x="121920" y="0"/>
                      <a:pt x="109538" y="10477"/>
                      <a:pt x="107633" y="24765"/>
                    </a:cubicBezTo>
                    <a:cubicBezTo>
                      <a:pt x="107633" y="25717"/>
                      <a:pt x="107633" y="26670"/>
                      <a:pt x="107633" y="26670"/>
                    </a:cubicBezTo>
                    <a:cubicBezTo>
                      <a:pt x="107633" y="33338"/>
                      <a:pt x="102870" y="39053"/>
                      <a:pt x="97155" y="41910"/>
                    </a:cubicBezTo>
                    <a:cubicBezTo>
                      <a:pt x="95250" y="42863"/>
                      <a:pt x="93345" y="42863"/>
                      <a:pt x="90488" y="42863"/>
                    </a:cubicBezTo>
                    <a:cubicBezTo>
                      <a:pt x="86678" y="42863"/>
                      <a:pt x="81915" y="40958"/>
                      <a:pt x="79058" y="38100"/>
                    </a:cubicBezTo>
                    <a:cubicBezTo>
                      <a:pt x="78105" y="37148"/>
                      <a:pt x="78105" y="37148"/>
                      <a:pt x="77153" y="36195"/>
                    </a:cubicBezTo>
                    <a:cubicBezTo>
                      <a:pt x="72390" y="33338"/>
                      <a:pt x="66675" y="31433"/>
                      <a:pt x="60960" y="31433"/>
                    </a:cubicBezTo>
                    <a:cubicBezTo>
                      <a:pt x="53340" y="31433"/>
                      <a:pt x="45720" y="34290"/>
                      <a:pt x="40005" y="40005"/>
                    </a:cubicBezTo>
                    <a:cubicBezTo>
                      <a:pt x="29528" y="50483"/>
                      <a:pt x="28575" y="66675"/>
                      <a:pt x="37148" y="78105"/>
                    </a:cubicBezTo>
                    <a:cubicBezTo>
                      <a:pt x="37148" y="79058"/>
                      <a:pt x="38100" y="79058"/>
                      <a:pt x="39053" y="80010"/>
                    </a:cubicBezTo>
                    <a:cubicBezTo>
                      <a:pt x="43815" y="84773"/>
                      <a:pt x="44768" y="91440"/>
                      <a:pt x="41910" y="98108"/>
                    </a:cubicBezTo>
                    <a:cubicBezTo>
                      <a:pt x="39053" y="103823"/>
                      <a:pt x="33338" y="108585"/>
                      <a:pt x="26670" y="108585"/>
                    </a:cubicBezTo>
                    <a:cubicBezTo>
                      <a:pt x="25718" y="108585"/>
                      <a:pt x="24765" y="108585"/>
                      <a:pt x="24765" y="108585"/>
                    </a:cubicBezTo>
                    <a:cubicBezTo>
                      <a:pt x="10477" y="110490"/>
                      <a:pt x="0" y="122873"/>
                      <a:pt x="0" y="138113"/>
                    </a:cubicBezTo>
                    <a:cubicBezTo>
                      <a:pt x="0" y="153353"/>
                      <a:pt x="10477" y="165735"/>
                      <a:pt x="24765" y="167640"/>
                    </a:cubicBezTo>
                    <a:cubicBezTo>
                      <a:pt x="25718" y="167640"/>
                      <a:pt x="26670" y="167640"/>
                      <a:pt x="26670" y="167640"/>
                    </a:cubicBezTo>
                    <a:cubicBezTo>
                      <a:pt x="33338" y="167640"/>
                      <a:pt x="39053" y="172403"/>
                      <a:pt x="41910" y="178118"/>
                    </a:cubicBezTo>
                    <a:cubicBezTo>
                      <a:pt x="44768" y="183833"/>
                      <a:pt x="42863" y="191453"/>
                      <a:pt x="39053" y="196215"/>
                    </a:cubicBezTo>
                    <a:cubicBezTo>
                      <a:pt x="38100" y="197168"/>
                      <a:pt x="38100" y="197168"/>
                      <a:pt x="37148" y="198120"/>
                    </a:cubicBezTo>
                    <a:cubicBezTo>
                      <a:pt x="28575" y="209550"/>
                      <a:pt x="29528" y="225743"/>
                      <a:pt x="40005" y="236220"/>
                    </a:cubicBezTo>
                    <a:cubicBezTo>
                      <a:pt x="45720" y="241935"/>
                      <a:pt x="53340" y="244793"/>
                      <a:pt x="60960" y="244793"/>
                    </a:cubicBezTo>
                    <a:cubicBezTo>
                      <a:pt x="67628" y="244793"/>
                      <a:pt x="73343" y="242888"/>
                      <a:pt x="78105" y="239078"/>
                    </a:cubicBezTo>
                    <a:cubicBezTo>
                      <a:pt x="79058" y="239078"/>
                      <a:pt x="79058" y="238125"/>
                      <a:pt x="80010" y="237173"/>
                    </a:cubicBezTo>
                    <a:cubicBezTo>
                      <a:pt x="82868" y="234315"/>
                      <a:pt x="87630" y="232410"/>
                      <a:pt x="91440" y="232410"/>
                    </a:cubicBezTo>
                    <a:cubicBezTo>
                      <a:pt x="93345" y="232410"/>
                      <a:pt x="96203" y="232410"/>
                      <a:pt x="98108" y="233363"/>
                    </a:cubicBezTo>
                    <a:cubicBezTo>
                      <a:pt x="103823" y="236220"/>
                      <a:pt x="108585" y="241935"/>
                      <a:pt x="108585" y="248603"/>
                    </a:cubicBezTo>
                    <a:cubicBezTo>
                      <a:pt x="108585" y="249555"/>
                      <a:pt x="108585" y="250508"/>
                      <a:pt x="108585" y="250508"/>
                    </a:cubicBezTo>
                    <a:cubicBezTo>
                      <a:pt x="110490" y="264795"/>
                      <a:pt x="122873" y="275273"/>
                      <a:pt x="138113" y="275273"/>
                    </a:cubicBezTo>
                    <a:cubicBezTo>
                      <a:pt x="153353" y="275273"/>
                      <a:pt x="165735" y="264795"/>
                      <a:pt x="167640" y="250508"/>
                    </a:cubicBezTo>
                    <a:cubicBezTo>
                      <a:pt x="167640" y="249555"/>
                      <a:pt x="167640" y="248603"/>
                      <a:pt x="167640" y="248603"/>
                    </a:cubicBezTo>
                    <a:cubicBezTo>
                      <a:pt x="167640" y="241935"/>
                      <a:pt x="172403" y="236220"/>
                      <a:pt x="178118" y="233363"/>
                    </a:cubicBezTo>
                    <a:cubicBezTo>
                      <a:pt x="180023" y="232410"/>
                      <a:pt x="181928" y="232410"/>
                      <a:pt x="184785" y="232410"/>
                    </a:cubicBezTo>
                    <a:cubicBezTo>
                      <a:pt x="188595" y="232410"/>
                      <a:pt x="193358" y="234315"/>
                      <a:pt x="196215" y="237173"/>
                    </a:cubicBezTo>
                    <a:cubicBezTo>
                      <a:pt x="197168" y="238125"/>
                      <a:pt x="197168" y="238125"/>
                      <a:pt x="198120" y="239078"/>
                    </a:cubicBezTo>
                    <a:cubicBezTo>
                      <a:pt x="202883" y="242888"/>
                      <a:pt x="208598" y="244793"/>
                      <a:pt x="215265" y="244793"/>
                    </a:cubicBezTo>
                    <a:cubicBezTo>
                      <a:pt x="222885" y="244793"/>
                      <a:pt x="230505" y="241935"/>
                      <a:pt x="236220" y="236220"/>
                    </a:cubicBezTo>
                    <a:cubicBezTo>
                      <a:pt x="246698" y="225743"/>
                      <a:pt x="247650" y="209550"/>
                      <a:pt x="239078" y="198120"/>
                    </a:cubicBezTo>
                    <a:cubicBezTo>
                      <a:pt x="239078" y="197168"/>
                      <a:pt x="238125" y="197168"/>
                      <a:pt x="237173" y="196215"/>
                    </a:cubicBezTo>
                    <a:cubicBezTo>
                      <a:pt x="232410" y="191453"/>
                      <a:pt x="231458" y="184785"/>
                      <a:pt x="234315" y="178118"/>
                    </a:cubicBezTo>
                    <a:cubicBezTo>
                      <a:pt x="237173" y="172403"/>
                      <a:pt x="242888" y="167640"/>
                      <a:pt x="249555" y="167640"/>
                    </a:cubicBezTo>
                    <a:cubicBezTo>
                      <a:pt x="250508" y="167640"/>
                      <a:pt x="251460" y="167640"/>
                      <a:pt x="251460" y="167640"/>
                    </a:cubicBezTo>
                    <a:cubicBezTo>
                      <a:pt x="265748" y="165735"/>
                      <a:pt x="276225" y="153353"/>
                      <a:pt x="276225" y="138113"/>
                    </a:cubicBezTo>
                    <a:cubicBezTo>
                      <a:pt x="275273" y="122873"/>
                      <a:pt x="264795" y="110490"/>
                      <a:pt x="250508" y="108585"/>
                    </a:cubicBezTo>
                    <a:close/>
                    <a:moveTo>
                      <a:pt x="247650" y="149543"/>
                    </a:moveTo>
                    <a:cubicBezTo>
                      <a:pt x="247650" y="149543"/>
                      <a:pt x="247650" y="149543"/>
                      <a:pt x="247650" y="149543"/>
                    </a:cubicBezTo>
                    <a:cubicBezTo>
                      <a:pt x="234315" y="150495"/>
                      <a:pt x="221933" y="158115"/>
                      <a:pt x="216218" y="171450"/>
                    </a:cubicBezTo>
                    <a:cubicBezTo>
                      <a:pt x="210503" y="184785"/>
                      <a:pt x="214313" y="199073"/>
                      <a:pt x="222885" y="208598"/>
                    </a:cubicBezTo>
                    <a:cubicBezTo>
                      <a:pt x="222885" y="208598"/>
                      <a:pt x="222885" y="208598"/>
                      <a:pt x="222885" y="208598"/>
                    </a:cubicBezTo>
                    <a:cubicBezTo>
                      <a:pt x="226695" y="212408"/>
                      <a:pt x="225743" y="219075"/>
                      <a:pt x="221933" y="222885"/>
                    </a:cubicBezTo>
                    <a:cubicBezTo>
                      <a:pt x="220028" y="224790"/>
                      <a:pt x="216218" y="226695"/>
                      <a:pt x="213360" y="226695"/>
                    </a:cubicBezTo>
                    <a:cubicBezTo>
                      <a:pt x="211455" y="226695"/>
                      <a:pt x="208598" y="225743"/>
                      <a:pt x="206693" y="224790"/>
                    </a:cubicBezTo>
                    <a:cubicBezTo>
                      <a:pt x="206693" y="224790"/>
                      <a:pt x="206693" y="224790"/>
                      <a:pt x="206693" y="224790"/>
                    </a:cubicBezTo>
                    <a:cubicBezTo>
                      <a:pt x="200025" y="219075"/>
                      <a:pt x="191453" y="215265"/>
                      <a:pt x="182880" y="215265"/>
                    </a:cubicBezTo>
                    <a:cubicBezTo>
                      <a:pt x="178118" y="215265"/>
                      <a:pt x="174308" y="216218"/>
                      <a:pt x="169545" y="218123"/>
                    </a:cubicBezTo>
                    <a:cubicBezTo>
                      <a:pt x="156210" y="223838"/>
                      <a:pt x="148590" y="236220"/>
                      <a:pt x="147638" y="249555"/>
                    </a:cubicBezTo>
                    <a:cubicBezTo>
                      <a:pt x="147638" y="249555"/>
                      <a:pt x="147638" y="249555"/>
                      <a:pt x="147638" y="249555"/>
                    </a:cubicBezTo>
                    <a:cubicBezTo>
                      <a:pt x="147638" y="255270"/>
                      <a:pt x="142875" y="259080"/>
                      <a:pt x="136208" y="259080"/>
                    </a:cubicBezTo>
                    <a:cubicBezTo>
                      <a:pt x="129540" y="259080"/>
                      <a:pt x="125730" y="255270"/>
                      <a:pt x="124778" y="249555"/>
                    </a:cubicBezTo>
                    <a:cubicBezTo>
                      <a:pt x="124778" y="249555"/>
                      <a:pt x="124778" y="249555"/>
                      <a:pt x="124778" y="249555"/>
                    </a:cubicBezTo>
                    <a:cubicBezTo>
                      <a:pt x="123825" y="236220"/>
                      <a:pt x="116205" y="223838"/>
                      <a:pt x="102870" y="218123"/>
                    </a:cubicBezTo>
                    <a:cubicBezTo>
                      <a:pt x="98108" y="216218"/>
                      <a:pt x="94298" y="215265"/>
                      <a:pt x="89535" y="215265"/>
                    </a:cubicBezTo>
                    <a:cubicBezTo>
                      <a:pt x="80963" y="215265"/>
                      <a:pt x="72390" y="219075"/>
                      <a:pt x="65723" y="224790"/>
                    </a:cubicBezTo>
                    <a:cubicBezTo>
                      <a:pt x="65723" y="224790"/>
                      <a:pt x="65723" y="224790"/>
                      <a:pt x="65723" y="224790"/>
                    </a:cubicBezTo>
                    <a:cubicBezTo>
                      <a:pt x="63818" y="226695"/>
                      <a:pt x="61913" y="226695"/>
                      <a:pt x="59055" y="226695"/>
                    </a:cubicBezTo>
                    <a:cubicBezTo>
                      <a:pt x="56198" y="226695"/>
                      <a:pt x="53340" y="225743"/>
                      <a:pt x="50482" y="222885"/>
                    </a:cubicBezTo>
                    <a:cubicBezTo>
                      <a:pt x="46673" y="219075"/>
                      <a:pt x="45720" y="212408"/>
                      <a:pt x="49530" y="208598"/>
                    </a:cubicBezTo>
                    <a:cubicBezTo>
                      <a:pt x="49530" y="208598"/>
                      <a:pt x="49530" y="208598"/>
                      <a:pt x="49530" y="208598"/>
                    </a:cubicBezTo>
                    <a:cubicBezTo>
                      <a:pt x="58103" y="199073"/>
                      <a:pt x="61913" y="184785"/>
                      <a:pt x="56198" y="171450"/>
                    </a:cubicBezTo>
                    <a:cubicBezTo>
                      <a:pt x="50482" y="158115"/>
                      <a:pt x="38100" y="150495"/>
                      <a:pt x="24765" y="149543"/>
                    </a:cubicBezTo>
                    <a:cubicBezTo>
                      <a:pt x="24765" y="149543"/>
                      <a:pt x="24765" y="149543"/>
                      <a:pt x="24765" y="149543"/>
                    </a:cubicBezTo>
                    <a:cubicBezTo>
                      <a:pt x="19050" y="149543"/>
                      <a:pt x="15240" y="144780"/>
                      <a:pt x="15240" y="138113"/>
                    </a:cubicBezTo>
                    <a:cubicBezTo>
                      <a:pt x="15240" y="132398"/>
                      <a:pt x="19050" y="127635"/>
                      <a:pt x="24765" y="126682"/>
                    </a:cubicBezTo>
                    <a:cubicBezTo>
                      <a:pt x="24765" y="126682"/>
                      <a:pt x="24765" y="126682"/>
                      <a:pt x="24765" y="126682"/>
                    </a:cubicBezTo>
                    <a:cubicBezTo>
                      <a:pt x="38100" y="125730"/>
                      <a:pt x="50482" y="118110"/>
                      <a:pt x="56198" y="104775"/>
                    </a:cubicBezTo>
                    <a:cubicBezTo>
                      <a:pt x="61913" y="91440"/>
                      <a:pt x="58103" y="77153"/>
                      <a:pt x="49530" y="67628"/>
                    </a:cubicBezTo>
                    <a:cubicBezTo>
                      <a:pt x="49530" y="67628"/>
                      <a:pt x="49530" y="67628"/>
                      <a:pt x="49530" y="67628"/>
                    </a:cubicBezTo>
                    <a:cubicBezTo>
                      <a:pt x="45720" y="63818"/>
                      <a:pt x="46673" y="57150"/>
                      <a:pt x="50482" y="53340"/>
                    </a:cubicBezTo>
                    <a:cubicBezTo>
                      <a:pt x="55245" y="51435"/>
                      <a:pt x="58103" y="50483"/>
                      <a:pt x="60960" y="50483"/>
                    </a:cubicBezTo>
                    <a:cubicBezTo>
                      <a:pt x="62865" y="50483"/>
                      <a:pt x="65723" y="51435"/>
                      <a:pt x="67628" y="52388"/>
                    </a:cubicBezTo>
                    <a:cubicBezTo>
                      <a:pt x="67628" y="52388"/>
                      <a:pt x="67628" y="52388"/>
                      <a:pt x="67628" y="52388"/>
                    </a:cubicBezTo>
                    <a:cubicBezTo>
                      <a:pt x="74295" y="58103"/>
                      <a:pt x="82868" y="61913"/>
                      <a:pt x="91440" y="61913"/>
                    </a:cubicBezTo>
                    <a:cubicBezTo>
                      <a:pt x="96203" y="61913"/>
                      <a:pt x="100013" y="60960"/>
                      <a:pt x="104775" y="59055"/>
                    </a:cubicBezTo>
                    <a:cubicBezTo>
                      <a:pt x="118110" y="53340"/>
                      <a:pt x="125730" y="40958"/>
                      <a:pt x="126683" y="27623"/>
                    </a:cubicBezTo>
                    <a:cubicBezTo>
                      <a:pt x="126683" y="27623"/>
                      <a:pt x="126683" y="27623"/>
                      <a:pt x="126683" y="27623"/>
                    </a:cubicBezTo>
                    <a:cubicBezTo>
                      <a:pt x="126683" y="21908"/>
                      <a:pt x="131445" y="18098"/>
                      <a:pt x="138113" y="18098"/>
                    </a:cubicBezTo>
                    <a:cubicBezTo>
                      <a:pt x="144780" y="18098"/>
                      <a:pt x="148590" y="21908"/>
                      <a:pt x="149543" y="27623"/>
                    </a:cubicBezTo>
                    <a:cubicBezTo>
                      <a:pt x="149543" y="27623"/>
                      <a:pt x="149543" y="27623"/>
                      <a:pt x="149543" y="27623"/>
                    </a:cubicBezTo>
                    <a:cubicBezTo>
                      <a:pt x="150495" y="40958"/>
                      <a:pt x="158115" y="53340"/>
                      <a:pt x="171450" y="59055"/>
                    </a:cubicBezTo>
                    <a:cubicBezTo>
                      <a:pt x="176213" y="60960"/>
                      <a:pt x="180023" y="61913"/>
                      <a:pt x="184785" y="61913"/>
                    </a:cubicBezTo>
                    <a:cubicBezTo>
                      <a:pt x="193358" y="61913"/>
                      <a:pt x="201930" y="58103"/>
                      <a:pt x="208598" y="52388"/>
                    </a:cubicBezTo>
                    <a:cubicBezTo>
                      <a:pt x="208598" y="52388"/>
                      <a:pt x="208598" y="52388"/>
                      <a:pt x="208598" y="52388"/>
                    </a:cubicBezTo>
                    <a:cubicBezTo>
                      <a:pt x="210503" y="50483"/>
                      <a:pt x="212408" y="50483"/>
                      <a:pt x="215265" y="50483"/>
                    </a:cubicBezTo>
                    <a:cubicBezTo>
                      <a:pt x="218123" y="50483"/>
                      <a:pt x="220980" y="51435"/>
                      <a:pt x="223838" y="54293"/>
                    </a:cubicBezTo>
                    <a:cubicBezTo>
                      <a:pt x="227648" y="58103"/>
                      <a:pt x="228600" y="64770"/>
                      <a:pt x="224790" y="68580"/>
                    </a:cubicBezTo>
                    <a:cubicBezTo>
                      <a:pt x="224790" y="68580"/>
                      <a:pt x="224790" y="68580"/>
                      <a:pt x="224790" y="68580"/>
                    </a:cubicBezTo>
                    <a:cubicBezTo>
                      <a:pt x="216218" y="78105"/>
                      <a:pt x="212408" y="92393"/>
                      <a:pt x="218123" y="105728"/>
                    </a:cubicBezTo>
                    <a:cubicBezTo>
                      <a:pt x="223838" y="119063"/>
                      <a:pt x="236220" y="126682"/>
                      <a:pt x="249555" y="127635"/>
                    </a:cubicBezTo>
                    <a:cubicBezTo>
                      <a:pt x="249555" y="127635"/>
                      <a:pt x="249555" y="127635"/>
                      <a:pt x="249555" y="127635"/>
                    </a:cubicBezTo>
                    <a:cubicBezTo>
                      <a:pt x="255270" y="127635"/>
                      <a:pt x="259080" y="132398"/>
                      <a:pt x="259080" y="139065"/>
                    </a:cubicBezTo>
                    <a:cubicBezTo>
                      <a:pt x="257175" y="143828"/>
                      <a:pt x="252413" y="148590"/>
                      <a:pt x="247650" y="1495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0" name="Freeform 106">
                <a:extLst>
                  <a:ext uri="{FF2B5EF4-FFF2-40B4-BE49-F238E27FC236}">
                    <a16:creationId xmlns:a16="http://schemas.microsoft.com/office/drawing/2014/main" id="{F395716F-F7FB-98BB-ACA5-8DEB4B779997}"/>
                  </a:ext>
                </a:extLst>
              </p:cNvPr>
              <p:cNvSpPr/>
              <p:nvPr/>
            </p:nvSpPr>
            <p:spPr>
              <a:xfrm>
                <a:off x="3843236" y="4829552"/>
                <a:ext cx="104775" cy="104775"/>
              </a:xfrm>
              <a:custGeom>
                <a:avLst/>
                <a:gdLst>
                  <a:gd name="connsiteX0" fmla="*/ 55245 w 104775"/>
                  <a:gd name="connsiteY0" fmla="*/ 0 h 104775"/>
                  <a:gd name="connsiteX1" fmla="*/ 0 w 104775"/>
                  <a:gd name="connsiteY1" fmla="*/ 55245 h 104775"/>
                  <a:gd name="connsiteX2" fmla="*/ 55245 w 104775"/>
                  <a:gd name="connsiteY2" fmla="*/ 110490 h 104775"/>
                  <a:gd name="connsiteX3" fmla="*/ 110490 w 104775"/>
                  <a:gd name="connsiteY3" fmla="*/ 55245 h 104775"/>
                  <a:gd name="connsiteX4" fmla="*/ 55245 w 104775"/>
                  <a:gd name="connsiteY4" fmla="*/ 0 h 104775"/>
                  <a:gd name="connsiteX5" fmla="*/ 55245 w 104775"/>
                  <a:gd name="connsiteY5" fmla="*/ 92393 h 104775"/>
                  <a:gd name="connsiteX6" fmla="*/ 18098 w 104775"/>
                  <a:gd name="connsiteY6" fmla="*/ 55245 h 104775"/>
                  <a:gd name="connsiteX7" fmla="*/ 55245 w 104775"/>
                  <a:gd name="connsiteY7" fmla="*/ 18098 h 104775"/>
                  <a:gd name="connsiteX8" fmla="*/ 92393 w 104775"/>
                  <a:gd name="connsiteY8" fmla="*/ 55245 h 104775"/>
                  <a:gd name="connsiteX9" fmla="*/ 55245 w 104775"/>
                  <a:gd name="connsiteY9" fmla="*/ 92393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4775" h="104775">
                    <a:moveTo>
                      <a:pt x="55245" y="0"/>
                    </a:moveTo>
                    <a:cubicBezTo>
                      <a:pt x="24765" y="0"/>
                      <a:pt x="0" y="24765"/>
                      <a:pt x="0" y="55245"/>
                    </a:cubicBezTo>
                    <a:cubicBezTo>
                      <a:pt x="0" y="85725"/>
                      <a:pt x="24765" y="110490"/>
                      <a:pt x="55245" y="110490"/>
                    </a:cubicBezTo>
                    <a:cubicBezTo>
                      <a:pt x="85725" y="110490"/>
                      <a:pt x="110490" y="85725"/>
                      <a:pt x="110490" y="55245"/>
                    </a:cubicBezTo>
                    <a:cubicBezTo>
                      <a:pt x="110490" y="24765"/>
                      <a:pt x="85725" y="0"/>
                      <a:pt x="55245" y="0"/>
                    </a:cubicBezTo>
                    <a:close/>
                    <a:moveTo>
                      <a:pt x="55245" y="92393"/>
                    </a:moveTo>
                    <a:cubicBezTo>
                      <a:pt x="35243" y="92393"/>
                      <a:pt x="18098" y="76200"/>
                      <a:pt x="18098" y="55245"/>
                    </a:cubicBezTo>
                    <a:cubicBezTo>
                      <a:pt x="18098" y="34290"/>
                      <a:pt x="34290" y="18098"/>
                      <a:pt x="55245" y="18098"/>
                    </a:cubicBezTo>
                    <a:cubicBezTo>
                      <a:pt x="75248" y="18098"/>
                      <a:pt x="92393" y="34290"/>
                      <a:pt x="92393" y="55245"/>
                    </a:cubicBezTo>
                    <a:cubicBezTo>
                      <a:pt x="92393" y="76200"/>
                      <a:pt x="75248" y="92393"/>
                      <a:pt x="55245" y="9239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1" name="Graphic 99" descr="gear icon">
              <a:extLst>
                <a:ext uri="{FF2B5EF4-FFF2-40B4-BE49-F238E27FC236}">
                  <a16:creationId xmlns:a16="http://schemas.microsoft.com/office/drawing/2014/main" id="{D0A741F8-6405-5DA5-36B8-5604534240C4}"/>
                </a:ext>
              </a:extLst>
            </p:cNvPr>
            <p:cNvGrpSpPr/>
            <p:nvPr/>
          </p:nvGrpSpPr>
          <p:grpSpPr>
            <a:xfrm>
              <a:off x="6353647" y="5796764"/>
              <a:ext cx="480731" cy="480731"/>
              <a:chOff x="3257550" y="4400550"/>
              <a:chExt cx="342900" cy="342900"/>
            </a:xfrm>
            <a:solidFill>
              <a:schemeClr val="bg1"/>
            </a:solidFill>
          </p:grpSpPr>
          <p:sp>
            <p:nvSpPr>
              <p:cNvPr id="12" name="Freeform 101">
                <a:extLst>
                  <a:ext uri="{FF2B5EF4-FFF2-40B4-BE49-F238E27FC236}">
                    <a16:creationId xmlns:a16="http://schemas.microsoft.com/office/drawing/2014/main" id="{AC12E68C-6978-561F-FA12-677D923AC68B}"/>
                  </a:ext>
                </a:extLst>
              </p:cNvPr>
              <p:cNvSpPr/>
              <p:nvPr/>
            </p:nvSpPr>
            <p:spPr>
              <a:xfrm>
                <a:off x="3291840" y="4433888"/>
                <a:ext cx="266700" cy="266700"/>
              </a:xfrm>
              <a:custGeom>
                <a:avLst/>
                <a:gdLst>
                  <a:gd name="connsiteX0" fmla="*/ 250508 w 266700"/>
                  <a:gd name="connsiteY0" fmla="*/ 108585 h 266700"/>
                  <a:gd name="connsiteX1" fmla="*/ 248603 w 266700"/>
                  <a:gd name="connsiteY1" fmla="*/ 108585 h 266700"/>
                  <a:gd name="connsiteX2" fmla="*/ 233363 w 266700"/>
                  <a:gd name="connsiteY2" fmla="*/ 98108 h 266700"/>
                  <a:gd name="connsiteX3" fmla="*/ 236220 w 266700"/>
                  <a:gd name="connsiteY3" fmla="*/ 80010 h 266700"/>
                  <a:gd name="connsiteX4" fmla="*/ 238125 w 266700"/>
                  <a:gd name="connsiteY4" fmla="*/ 78105 h 266700"/>
                  <a:gd name="connsiteX5" fmla="*/ 235268 w 266700"/>
                  <a:gd name="connsiteY5" fmla="*/ 40005 h 266700"/>
                  <a:gd name="connsiteX6" fmla="*/ 214313 w 266700"/>
                  <a:gd name="connsiteY6" fmla="*/ 31433 h 266700"/>
                  <a:gd name="connsiteX7" fmla="*/ 197168 w 266700"/>
                  <a:gd name="connsiteY7" fmla="*/ 37148 h 266700"/>
                  <a:gd name="connsiteX8" fmla="*/ 195263 w 266700"/>
                  <a:gd name="connsiteY8" fmla="*/ 39053 h 266700"/>
                  <a:gd name="connsiteX9" fmla="*/ 183833 w 266700"/>
                  <a:gd name="connsiteY9" fmla="*/ 42863 h 266700"/>
                  <a:gd name="connsiteX10" fmla="*/ 177165 w 266700"/>
                  <a:gd name="connsiteY10" fmla="*/ 41910 h 266700"/>
                  <a:gd name="connsiteX11" fmla="*/ 166688 w 266700"/>
                  <a:gd name="connsiteY11" fmla="*/ 26670 h 266700"/>
                  <a:gd name="connsiteX12" fmla="*/ 166688 w 266700"/>
                  <a:gd name="connsiteY12" fmla="*/ 24765 h 266700"/>
                  <a:gd name="connsiteX13" fmla="*/ 137160 w 266700"/>
                  <a:gd name="connsiteY13" fmla="*/ 0 h 266700"/>
                  <a:gd name="connsiteX14" fmla="*/ 107633 w 266700"/>
                  <a:gd name="connsiteY14" fmla="*/ 24765 h 266700"/>
                  <a:gd name="connsiteX15" fmla="*/ 107633 w 266700"/>
                  <a:gd name="connsiteY15" fmla="*/ 26670 h 266700"/>
                  <a:gd name="connsiteX16" fmla="*/ 97155 w 266700"/>
                  <a:gd name="connsiteY16" fmla="*/ 41910 h 266700"/>
                  <a:gd name="connsiteX17" fmla="*/ 90488 w 266700"/>
                  <a:gd name="connsiteY17" fmla="*/ 42863 h 266700"/>
                  <a:gd name="connsiteX18" fmla="*/ 79058 w 266700"/>
                  <a:gd name="connsiteY18" fmla="*/ 38100 h 266700"/>
                  <a:gd name="connsiteX19" fmla="*/ 77153 w 266700"/>
                  <a:gd name="connsiteY19" fmla="*/ 36195 h 266700"/>
                  <a:gd name="connsiteX20" fmla="*/ 60960 w 266700"/>
                  <a:gd name="connsiteY20" fmla="*/ 31433 h 266700"/>
                  <a:gd name="connsiteX21" fmla="*/ 40005 w 266700"/>
                  <a:gd name="connsiteY21" fmla="*/ 40005 h 266700"/>
                  <a:gd name="connsiteX22" fmla="*/ 37148 w 266700"/>
                  <a:gd name="connsiteY22" fmla="*/ 78105 h 266700"/>
                  <a:gd name="connsiteX23" fmla="*/ 39053 w 266700"/>
                  <a:gd name="connsiteY23" fmla="*/ 80010 h 266700"/>
                  <a:gd name="connsiteX24" fmla="*/ 41910 w 266700"/>
                  <a:gd name="connsiteY24" fmla="*/ 98108 h 266700"/>
                  <a:gd name="connsiteX25" fmla="*/ 26670 w 266700"/>
                  <a:gd name="connsiteY25" fmla="*/ 108585 h 266700"/>
                  <a:gd name="connsiteX26" fmla="*/ 24765 w 266700"/>
                  <a:gd name="connsiteY26" fmla="*/ 108585 h 266700"/>
                  <a:gd name="connsiteX27" fmla="*/ 0 w 266700"/>
                  <a:gd name="connsiteY27" fmla="*/ 138113 h 266700"/>
                  <a:gd name="connsiteX28" fmla="*/ 24765 w 266700"/>
                  <a:gd name="connsiteY28" fmla="*/ 167640 h 266700"/>
                  <a:gd name="connsiteX29" fmla="*/ 26670 w 266700"/>
                  <a:gd name="connsiteY29" fmla="*/ 167640 h 266700"/>
                  <a:gd name="connsiteX30" fmla="*/ 41910 w 266700"/>
                  <a:gd name="connsiteY30" fmla="*/ 178118 h 266700"/>
                  <a:gd name="connsiteX31" fmla="*/ 39053 w 266700"/>
                  <a:gd name="connsiteY31" fmla="*/ 196215 h 266700"/>
                  <a:gd name="connsiteX32" fmla="*/ 37148 w 266700"/>
                  <a:gd name="connsiteY32" fmla="*/ 198120 h 266700"/>
                  <a:gd name="connsiteX33" fmla="*/ 40005 w 266700"/>
                  <a:gd name="connsiteY33" fmla="*/ 236220 h 266700"/>
                  <a:gd name="connsiteX34" fmla="*/ 60960 w 266700"/>
                  <a:gd name="connsiteY34" fmla="*/ 244793 h 266700"/>
                  <a:gd name="connsiteX35" fmla="*/ 78105 w 266700"/>
                  <a:gd name="connsiteY35" fmla="*/ 239078 h 266700"/>
                  <a:gd name="connsiteX36" fmla="*/ 80010 w 266700"/>
                  <a:gd name="connsiteY36" fmla="*/ 237173 h 266700"/>
                  <a:gd name="connsiteX37" fmla="*/ 91440 w 266700"/>
                  <a:gd name="connsiteY37" fmla="*/ 232410 h 266700"/>
                  <a:gd name="connsiteX38" fmla="*/ 98108 w 266700"/>
                  <a:gd name="connsiteY38" fmla="*/ 233363 h 266700"/>
                  <a:gd name="connsiteX39" fmla="*/ 108585 w 266700"/>
                  <a:gd name="connsiteY39" fmla="*/ 248603 h 266700"/>
                  <a:gd name="connsiteX40" fmla="*/ 108585 w 266700"/>
                  <a:gd name="connsiteY40" fmla="*/ 250508 h 266700"/>
                  <a:gd name="connsiteX41" fmla="*/ 138113 w 266700"/>
                  <a:gd name="connsiteY41" fmla="*/ 275273 h 266700"/>
                  <a:gd name="connsiteX42" fmla="*/ 167640 w 266700"/>
                  <a:gd name="connsiteY42" fmla="*/ 250508 h 266700"/>
                  <a:gd name="connsiteX43" fmla="*/ 167640 w 266700"/>
                  <a:gd name="connsiteY43" fmla="*/ 248603 h 266700"/>
                  <a:gd name="connsiteX44" fmla="*/ 178118 w 266700"/>
                  <a:gd name="connsiteY44" fmla="*/ 233363 h 266700"/>
                  <a:gd name="connsiteX45" fmla="*/ 184785 w 266700"/>
                  <a:gd name="connsiteY45" fmla="*/ 232410 h 266700"/>
                  <a:gd name="connsiteX46" fmla="*/ 196215 w 266700"/>
                  <a:gd name="connsiteY46" fmla="*/ 237173 h 266700"/>
                  <a:gd name="connsiteX47" fmla="*/ 198120 w 266700"/>
                  <a:gd name="connsiteY47" fmla="*/ 239078 h 266700"/>
                  <a:gd name="connsiteX48" fmla="*/ 215265 w 266700"/>
                  <a:gd name="connsiteY48" fmla="*/ 244793 h 266700"/>
                  <a:gd name="connsiteX49" fmla="*/ 236220 w 266700"/>
                  <a:gd name="connsiteY49" fmla="*/ 236220 h 266700"/>
                  <a:gd name="connsiteX50" fmla="*/ 239078 w 266700"/>
                  <a:gd name="connsiteY50" fmla="*/ 198120 h 266700"/>
                  <a:gd name="connsiteX51" fmla="*/ 237173 w 266700"/>
                  <a:gd name="connsiteY51" fmla="*/ 196215 h 266700"/>
                  <a:gd name="connsiteX52" fmla="*/ 234315 w 266700"/>
                  <a:gd name="connsiteY52" fmla="*/ 178118 h 266700"/>
                  <a:gd name="connsiteX53" fmla="*/ 249555 w 266700"/>
                  <a:gd name="connsiteY53" fmla="*/ 167640 h 266700"/>
                  <a:gd name="connsiteX54" fmla="*/ 251460 w 266700"/>
                  <a:gd name="connsiteY54" fmla="*/ 167640 h 266700"/>
                  <a:gd name="connsiteX55" fmla="*/ 276225 w 266700"/>
                  <a:gd name="connsiteY55" fmla="*/ 138113 h 266700"/>
                  <a:gd name="connsiteX56" fmla="*/ 250508 w 266700"/>
                  <a:gd name="connsiteY56" fmla="*/ 108585 h 266700"/>
                  <a:gd name="connsiteX57" fmla="*/ 247650 w 266700"/>
                  <a:gd name="connsiteY57" fmla="*/ 149543 h 266700"/>
                  <a:gd name="connsiteX58" fmla="*/ 247650 w 266700"/>
                  <a:gd name="connsiteY58" fmla="*/ 149543 h 266700"/>
                  <a:gd name="connsiteX59" fmla="*/ 216218 w 266700"/>
                  <a:gd name="connsiteY59" fmla="*/ 171450 h 266700"/>
                  <a:gd name="connsiteX60" fmla="*/ 222885 w 266700"/>
                  <a:gd name="connsiteY60" fmla="*/ 208598 h 266700"/>
                  <a:gd name="connsiteX61" fmla="*/ 222885 w 266700"/>
                  <a:gd name="connsiteY61" fmla="*/ 208598 h 266700"/>
                  <a:gd name="connsiteX62" fmla="*/ 221933 w 266700"/>
                  <a:gd name="connsiteY62" fmla="*/ 222885 h 266700"/>
                  <a:gd name="connsiteX63" fmla="*/ 213360 w 266700"/>
                  <a:gd name="connsiteY63" fmla="*/ 226695 h 266700"/>
                  <a:gd name="connsiteX64" fmla="*/ 206693 w 266700"/>
                  <a:gd name="connsiteY64" fmla="*/ 224790 h 266700"/>
                  <a:gd name="connsiteX65" fmla="*/ 206693 w 266700"/>
                  <a:gd name="connsiteY65" fmla="*/ 224790 h 266700"/>
                  <a:gd name="connsiteX66" fmla="*/ 182880 w 266700"/>
                  <a:gd name="connsiteY66" fmla="*/ 215265 h 266700"/>
                  <a:gd name="connsiteX67" fmla="*/ 169545 w 266700"/>
                  <a:gd name="connsiteY67" fmla="*/ 218123 h 266700"/>
                  <a:gd name="connsiteX68" fmla="*/ 147638 w 266700"/>
                  <a:gd name="connsiteY68" fmla="*/ 249555 h 266700"/>
                  <a:gd name="connsiteX69" fmla="*/ 147638 w 266700"/>
                  <a:gd name="connsiteY69" fmla="*/ 249555 h 266700"/>
                  <a:gd name="connsiteX70" fmla="*/ 136208 w 266700"/>
                  <a:gd name="connsiteY70" fmla="*/ 259080 h 266700"/>
                  <a:gd name="connsiteX71" fmla="*/ 124778 w 266700"/>
                  <a:gd name="connsiteY71" fmla="*/ 249555 h 266700"/>
                  <a:gd name="connsiteX72" fmla="*/ 124778 w 266700"/>
                  <a:gd name="connsiteY72" fmla="*/ 249555 h 266700"/>
                  <a:gd name="connsiteX73" fmla="*/ 102870 w 266700"/>
                  <a:gd name="connsiteY73" fmla="*/ 218123 h 266700"/>
                  <a:gd name="connsiteX74" fmla="*/ 89535 w 266700"/>
                  <a:gd name="connsiteY74" fmla="*/ 215265 h 266700"/>
                  <a:gd name="connsiteX75" fmla="*/ 65723 w 266700"/>
                  <a:gd name="connsiteY75" fmla="*/ 224790 h 266700"/>
                  <a:gd name="connsiteX76" fmla="*/ 65723 w 266700"/>
                  <a:gd name="connsiteY76" fmla="*/ 224790 h 266700"/>
                  <a:gd name="connsiteX77" fmla="*/ 59055 w 266700"/>
                  <a:gd name="connsiteY77" fmla="*/ 226695 h 266700"/>
                  <a:gd name="connsiteX78" fmla="*/ 50482 w 266700"/>
                  <a:gd name="connsiteY78" fmla="*/ 222885 h 266700"/>
                  <a:gd name="connsiteX79" fmla="*/ 49530 w 266700"/>
                  <a:gd name="connsiteY79" fmla="*/ 208598 h 266700"/>
                  <a:gd name="connsiteX80" fmla="*/ 49530 w 266700"/>
                  <a:gd name="connsiteY80" fmla="*/ 208598 h 266700"/>
                  <a:gd name="connsiteX81" fmla="*/ 56198 w 266700"/>
                  <a:gd name="connsiteY81" fmla="*/ 171450 h 266700"/>
                  <a:gd name="connsiteX82" fmla="*/ 24765 w 266700"/>
                  <a:gd name="connsiteY82" fmla="*/ 149543 h 266700"/>
                  <a:gd name="connsiteX83" fmla="*/ 24765 w 266700"/>
                  <a:gd name="connsiteY83" fmla="*/ 149543 h 266700"/>
                  <a:gd name="connsiteX84" fmla="*/ 15240 w 266700"/>
                  <a:gd name="connsiteY84" fmla="*/ 138113 h 266700"/>
                  <a:gd name="connsiteX85" fmla="*/ 24765 w 266700"/>
                  <a:gd name="connsiteY85" fmla="*/ 126682 h 266700"/>
                  <a:gd name="connsiteX86" fmla="*/ 24765 w 266700"/>
                  <a:gd name="connsiteY86" fmla="*/ 126682 h 266700"/>
                  <a:gd name="connsiteX87" fmla="*/ 56198 w 266700"/>
                  <a:gd name="connsiteY87" fmla="*/ 104775 h 266700"/>
                  <a:gd name="connsiteX88" fmla="*/ 49530 w 266700"/>
                  <a:gd name="connsiteY88" fmla="*/ 67628 h 266700"/>
                  <a:gd name="connsiteX89" fmla="*/ 49530 w 266700"/>
                  <a:gd name="connsiteY89" fmla="*/ 67628 h 266700"/>
                  <a:gd name="connsiteX90" fmla="*/ 50482 w 266700"/>
                  <a:gd name="connsiteY90" fmla="*/ 53340 h 266700"/>
                  <a:gd name="connsiteX91" fmla="*/ 60960 w 266700"/>
                  <a:gd name="connsiteY91" fmla="*/ 50483 h 266700"/>
                  <a:gd name="connsiteX92" fmla="*/ 67628 w 266700"/>
                  <a:gd name="connsiteY92" fmla="*/ 52388 h 266700"/>
                  <a:gd name="connsiteX93" fmla="*/ 67628 w 266700"/>
                  <a:gd name="connsiteY93" fmla="*/ 52388 h 266700"/>
                  <a:gd name="connsiteX94" fmla="*/ 91440 w 266700"/>
                  <a:gd name="connsiteY94" fmla="*/ 61913 h 266700"/>
                  <a:gd name="connsiteX95" fmla="*/ 104775 w 266700"/>
                  <a:gd name="connsiteY95" fmla="*/ 59055 h 266700"/>
                  <a:gd name="connsiteX96" fmla="*/ 126683 w 266700"/>
                  <a:gd name="connsiteY96" fmla="*/ 27623 h 266700"/>
                  <a:gd name="connsiteX97" fmla="*/ 126683 w 266700"/>
                  <a:gd name="connsiteY97" fmla="*/ 27623 h 266700"/>
                  <a:gd name="connsiteX98" fmla="*/ 138113 w 266700"/>
                  <a:gd name="connsiteY98" fmla="*/ 18098 h 266700"/>
                  <a:gd name="connsiteX99" fmla="*/ 149543 w 266700"/>
                  <a:gd name="connsiteY99" fmla="*/ 27623 h 266700"/>
                  <a:gd name="connsiteX100" fmla="*/ 149543 w 266700"/>
                  <a:gd name="connsiteY100" fmla="*/ 27623 h 266700"/>
                  <a:gd name="connsiteX101" fmla="*/ 171450 w 266700"/>
                  <a:gd name="connsiteY101" fmla="*/ 59055 h 266700"/>
                  <a:gd name="connsiteX102" fmla="*/ 184785 w 266700"/>
                  <a:gd name="connsiteY102" fmla="*/ 61913 h 266700"/>
                  <a:gd name="connsiteX103" fmla="*/ 208598 w 266700"/>
                  <a:gd name="connsiteY103" fmla="*/ 52388 h 266700"/>
                  <a:gd name="connsiteX104" fmla="*/ 208598 w 266700"/>
                  <a:gd name="connsiteY104" fmla="*/ 52388 h 266700"/>
                  <a:gd name="connsiteX105" fmla="*/ 215265 w 266700"/>
                  <a:gd name="connsiteY105" fmla="*/ 50483 h 266700"/>
                  <a:gd name="connsiteX106" fmla="*/ 223838 w 266700"/>
                  <a:gd name="connsiteY106" fmla="*/ 54293 h 266700"/>
                  <a:gd name="connsiteX107" fmla="*/ 224790 w 266700"/>
                  <a:gd name="connsiteY107" fmla="*/ 68580 h 266700"/>
                  <a:gd name="connsiteX108" fmla="*/ 224790 w 266700"/>
                  <a:gd name="connsiteY108" fmla="*/ 68580 h 266700"/>
                  <a:gd name="connsiteX109" fmla="*/ 218123 w 266700"/>
                  <a:gd name="connsiteY109" fmla="*/ 105728 h 266700"/>
                  <a:gd name="connsiteX110" fmla="*/ 249555 w 266700"/>
                  <a:gd name="connsiteY110" fmla="*/ 127635 h 266700"/>
                  <a:gd name="connsiteX111" fmla="*/ 249555 w 266700"/>
                  <a:gd name="connsiteY111" fmla="*/ 127635 h 266700"/>
                  <a:gd name="connsiteX112" fmla="*/ 259080 w 266700"/>
                  <a:gd name="connsiteY112" fmla="*/ 139065 h 266700"/>
                  <a:gd name="connsiteX113" fmla="*/ 247650 w 266700"/>
                  <a:gd name="connsiteY113" fmla="*/ 149543 h 26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266700" h="266700">
                    <a:moveTo>
                      <a:pt x="250508" y="108585"/>
                    </a:moveTo>
                    <a:cubicBezTo>
                      <a:pt x="249555" y="108585"/>
                      <a:pt x="248603" y="108585"/>
                      <a:pt x="248603" y="108585"/>
                    </a:cubicBezTo>
                    <a:cubicBezTo>
                      <a:pt x="241935" y="108585"/>
                      <a:pt x="236220" y="103823"/>
                      <a:pt x="233363" y="98108"/>
                    </a:cubicBezTo>
                    <a:cubicBezTo>
                      <a:pt x="230505" y="92393"/>
                      <a:pt x="232410" y="84773"/>
                      <a:pt x="236220" y="80010"/>
                    </a:cubicBezTo>
                    <a:cubicBezTo>
                      <a:pt x="237173" y="79058"/>
                      <a:pt x="237173" y="79058"/>
                      <a:pt x="238125" y="78105"/>
                    </a:cubicBezTo>
                    <a:cubicBezTo>
                      <a:pt x="246698" y="66675"/>
                      <a:pt x="245745" y="50483"/>
                      <a:pt x="235268" y="40005"/>
                    </a:cubicBezTo>
                    <a:cubicBezTo>
                      <a:pt x="229553" y="34290"/>
                      <a:pt x="221933" y="31433"/>
                      <a:pt x="214313" y="31433"/>
                    </a:cubicBezTo>
                    <a:cubicBezTo>
                      <a:pt x="207645" y="31433"/>
                      <a:pt x="201930" y="33338"/>
                      <a:pt x="197168" y="37148"/>
                    </a:cubicBezTo>
                    <a:cubicBezTo>
                      <a:pt x="196215" y="37148"/>
                      <a:pt x="196215" y="38100"/>
                      <a:pt x="195263" y="39053"/>
                    </a:cubicBezTo>
                    <a:cubicBezTo>
                      <a:pt x="191453" y="41910"/>
                      <a:pt x="187643" y="42863"/>
                      <a:pt x="183833" y="42863"/>
                    </a:cubicBezTo>
                    <a:cubicBezTo>
                      <a:pt x="181928" y="42863"/>
                      <a:pt x="179070" y="42863"/>
                      <a:pt x="177165" y="41910"/>
                    </a:cubicBezTo>
                    <a:cubicBezTo>
                      <a:pt x="171450" y="39053"/>
                      <a:pt x="166688" y="33338"/>
                      <a:pt x="166688" y="26670"/>
                    </a:cubicBezTo>
                    <a:cubicBezTo>
                      <a:pt x="166688" y="25717"/>
                      <a:pt x="166688" y="24765"/>
                      <a:pt x="166688" y="24765"/>
                    </a:cubicBezTo>
                    <a:cubicBezTo>
                      <a:pt x="164783" y="10477"/>
                      <a:pt x="152400" y="0"/>
                      <a:pt x="137160" y="0"/>
                    </a:cubicBezTo>
                    <a:cubicBezTo>
                      <a:pt x="121920" y="0"/>
                      <a:pt x="109538" y="10477"/>
                      <a:pt x="107633" y="24765"/>
                    </a:cubicBezTo>
                    <a:cubicBezTo>
                      <a:pt x="107633" y="25717"/>
                      <a:pt x="107633" y="26670"/>
                      <a:pt x="107633" y="26670"/>
                    </a:cubicBezTo>
                    <a:cubicBezTo>
                      <a:pt x="107633" y="33338"/>
                      <a:pt x="102870" y="39053"/>
                      <a:pt x="97155" y="41910"/>
                    </a:cubicBezTo>
                    <a:cubicBezTo>
                      <a:pt x="95250" y="42863"/>
                      <a:pt x="93345" y="42863"/>
                      <a:pt x="90488" y="42863"/>
                    </a:cubicBezTo>
                    <a:cubicBezTo>
                      <a:pt x="86678" y="42863"/>
                      <a:pt x="81915" y="40958"/>
                      <a:pt x="79058" y="38100"/>
                    </a:cubicBezTo>
                    <a:cubicBezTo>
                      <a:pt x="78105" y="37148"/>
                      <a:pt x="78105" y="37148"/>
                      <a:pt x="77153" y="36195"/>
                    </a:cubicBezTo>
                    <a:cubicBezTo>
                      <a:pt x="72390" y="33338"/>
                      <a:pt x="66675" y="31433"/>
                      <a:pt x="60960" y="31433"/>
                    </a:cubicBezTo>
                    <a:cubicBezTo>
                      <a:pt x="53340" y="31433"/>
                      <a:pt x="45720" y="34290"/>
                      <a:pt x="40005" y="40005"/>
                    </a:cubicBezTo>
                    <a:cubicBezTo>
                      <a:pt x="29528" y="50483"/>
                      <a:pt x="28575" y="66675"/>
                      <a:pt x="37148" y="78105"/>
                    </a:cubicBezTo>
                    <a:cubicBezTo>
                      <a:pt x="37148" y="79058"/>
                      <a:pt x="38100" y="79058"/>
                      <a:pt x="39053" y="80010"/>
                    </a:cubicBezTo>
                    <a:cubicBezTo>
                      <a:pt x="43815" y="84773"/>
                      <a:pt x="44768" y="91440"/>
                      <a:pt x="41910" y="98108"/>
                    </a:cubicBezTo>
                    <a:cubicBezTo>
                      <a:pt x="39053" y="103823"/>
                      <a:pt x="33338" y="108585"/>
                      <a:pt x="26670" y="108585"/>
                    </a:cubicBezTo>
                    <a:cubicBezTo>
                      <a:pt x="25718" y="108585"/>
                      <a:pt x="24765" y="108585"/>
                      <a:pt x="24765" y="108585"/>
                    </a:cubicBezTo>
                    <a:cubicBezTo>
                      <a:pt x="10477" y="110490"/>
                      <a:pt x="0" y="122873"/>
                      <a:pt x="0" y="138113"/>
                    </a:cubicBezTo>
                    <a:cubicBezTo>
                      <a:pt x="0" y="153353"/>
                      <a:pt x="10477" y="165735"/>
                      <a:pt x="24765" y="167640"/>
                    </a:cubicBezTo>
                    <a:cubicBezTo>
                      <a:pt x="25718" y="167640"/>
                      <a:pt x="26670" y="167640"/>
                      <a:pt x="26670" y="167640"/>
                    </a:cubicBezTo>
                    <a:cubicBezTo>
                      <a:pt x="33338" y="167640"/>
                      <a:pt x="39053" y="172403"/>
                      <a:pt x="41910" y="178118"/>
                    </a:cubicBezTo>
                    <a:cubicBezTo>
                      <a:pt x="44768" y="183833"/>
                      <a:pt x="42863" y="191453"/>
                      <a:pt x="39053" y="196215"/>
                    </a:cubicBezTo>
                    <a:cubicBezTo>
                      <a:pt x="38100" y="197168"/>
                      <a:pt x="38100" y="197168"/>
                      <a:pt x="37148" y="198120"/>
                    </a:cubicBezTo>
                    <a:cubicBezTo>
                      <a:pt x="28575" y="209550"/>
                      <a:pt x="29528" y="225743"/>
                      <a:pt x="40005" y="236220"/>
                    </a:cubicBezTo>
                    <a:cubicBezTo>
                      <a:pt x="45720" y="241935"/>
                      <a:pt x="53340" y="244793"/>
                      <a:pt x="60960" y="244793"/>
                    </a:cubicBezTo>
                    <a:cubicBezTo>
                      <a:pt x="67628" y="244793"/>
                      <a:pt x="73343" y="242888"/>
                      <a:pt x="78105" y="239078"/>
                    </a:cubicBezTo>
                    <a:cubicBezTo>
                      <a:pt x="79058" y="239078"/>
                      <a:pt x="79058" y="238125"/>
                      <a:pt x="80010" y="237173"/>
                    </a:cubicBezTo>
                    <a:cubicBezTo>
                      <a:pt x="82868" y="234315"/>
                      <a:pt x="87630" y="232410"/>
                      <a:pt x="91440" y="232410"/>
                    </a:cubicBezTo>
                    <a:cubicBezTo>
                      <a:pt x="93345" y="232410"/>
                      <a:pt x="96203" y="232410"/>
                      <a:pt x="98108" y="233363"/>
                    </a:cubicBezTo>
                    <a:cubicBezTo>
                      <a:pt x="103823" y="236220"/>
                      <a:pt x="108585" y="241935"/>
                      <a:pt x="108585" y="248603"/>
                    </a:cubicBezTo>
                    <a:cubicBezTo>
                      <a:pt x="108585" y="249555"/>
                      <a:pt x="108585" y="250508"/>
                      <a:pt x="108585" y="250508"/>
                    </a:cubicBezTo>
                    <a:cubicBezTo>
                      <a:pt x="110490" y="264795"/>
                      <a:pt x="122873" y="275273"/>
                      <a:pt x="138113" y="275273"/>
                    </a:cubicBezTo>
                    <a:cubicBezTo>
                      <a:pt x="153353" y="275273"/>
                      <a:pt x="165735" y="264795"/>
                      <a:pt x="167640" y="250508"/>
                    </a:cubicBezTo>
                    <a:cubicBezTo>
                      <a:pt x="167640" y="249555"/>
                      <a:pt x="167640" y="248603"/>
                      <a:pt x="167640" y="248603"/>
                    </a:cubicBezTo>
                    <a:cubicBezTo>
                      <a:pt x="167640" y="241935"/>
                      <a:pt x="172403" y="236220"/>
                      <a:pt x="178118" y="233363"/>
                    </a:cubicBezTo>
                    <a:cubicBezTo>
                      <a:pt x="180023" y="232410"/>
                      <a:pt x="181928" y="232410"/>
                      <a:pt x="184785" y="232410"/>
                    </a:cubicBezTo>
                    <a:cubicBezTo>
                      <a:pt x="188595" y="232410"/>
                      <a:pt x="193358" y="234315"/>
                      <a:pt x="196215" y="237173"/>
                    </a:cubicBezTo>
                    <a:cubicBezTo>
                      <a:pt x="197168" y="238125"/>
                      <a:pt x="197168" y="238125"/>
                      <a:pt x="198120" y="239078"/>
                    </a:cubicBezTo>
                    <a:cubicBezTo>
                      <a:pt x="202883" y="242888"/>
                      <a:pt x="208598" y="244793"/>
                      <a:pt x="215265" y="244793"/>
                    </a:cubicBezTo>
                    <a:cubicBezTo>
                      <a:pt x="222885" y="244793"/>
                      <a:pt x="230505" y="241935"/>
                      <a:pt x="236220" y="236220"/>
                    </a:cubicBezTo>
                    <a:cubicBezTo>
                      <a:pt x="246698" y="225743"/>
                      <a:pt x="247650" y="209550"/>
                      <a:pt x="239078" y="198120"/>
                    </a:cubicBezTo>
                    <a:cubicBezTo>
                      <a:pt x="239078" y="197168"/>
                      <a:pt x="238125" y="197168"/>
                      <a:pt x="237173" y="196215"/>
                    </a:cubicBezTo>
                    <a:cubicBezTo>
                      <a:pt x="232410" y="191453"/>
                      <a:pt x="231458" y="184785"/>
                      <a:pt x="234315" y="178118"/>
                    </a:cubicBezTo>
                    <a:cubicBezTo>
                      <a:pt x="237173" y="172403"/>
                      <a:pt x="242888" y="167640"/>
                      <a:pt x="249555" y="167640"/>
                    </a:cubicBezTo>
                    <a:cubicBezTo>
                      <a:pt x="250508" y="167640"/>
                      <a:pt x="251460" y="167640"/>
                      <a:pt x="251460" y="167640"/>
                    </a:cubicBezTo>
                    <a:cubicBezTo>
                      <a:pt x="265748" y="165735"/>
                      <a:pt x="276225" y="153353"/>
                      <a:pt x="276225" y="138113"/>
                    </a:cubicBezTo>
                    <a:cubicBezTo>
                      <a:pt x="275273" y="122873"/>
                      <a:pt x="264795" y="110490"/>
                      <a:pt x="250508" y="108585"/>
                    </a:cubicBezTo>
                    <a:close/>
                    <a:moveTo>
                      <a:pt x="247650" y="149543"/>
                    </a:moveTo>
                    <a:cubicBezTo>
                      <a:pt x="247650" y="149543"/>
                      <a:pt x="247650" y="149543"/>
                      <a:pt x="247650" y="149543"/>
                    </a:cubicBezTo>
                    <a:cubicBezTo>
                      <a:pt x="234315" y="150495"/>
                      <a:pt x="221933" y="158115"/>
                      <a:pt x="216218" y="171450"/>
                    </a:cubicBezTo>
                    <a:cubicBezTo>
                      <a:pt x="210503" y="184785"/>
                      <a:pt x="214313" y="199073"/>
                      <a:pt x="222885" y="208598"/>
                    </a:cubicBezTo>
                    <a:cubicBezTo>
                      <a:pt x="222885" y="208598"/>
                      <a:pt x="222885" y="208598"/>
                      <a:pt x="222885" y="208598"/>
                    </a:cubicBezTo>
                    <a:cubicBezTo>
                      <a:pt x="226695" y="212408"/>
                      <a:pt x="225743" y="219075"/>
                      <a:pt x="221933" y="222885"/>
                    </a:cubicBezTo>
                    <a:cubicBezTo>
                      <a:pt x="220028" y="224790"/>
                      <a:pt x="216218" y="226695"/>
                      <a:pt x="213360" y="226695"/>
                    </a:cubicBezTo>
                    <a:cubicBezTo>
                      <a:pt x="211455" y="226695"/>
                      <a:pt x="208598" y="225743"/>
                      <a:pt x="206693" y="224790"/>
                    </a:cubicBezTo>
                    <a:cubicBezTo>
                      <a:pt x="206693" y="224790"/>
                      <a:pt x="206693" y="224790"/>
                      <a:pt x="206693" y="224790"/>
                    </a:cubicBezTo>
                    <a:cubicBezTo>
                      <a:pt x="200025" y="219075"/>
                      <a:pt x="191453" y="215265"/>
                      <a:pt x="182880" y="215265"/>
                    </a:cubicBezTo>
                    <a:cubicBezTo>
                      <a:pt x="178118" y="215265"/>
                      <a:pt x="174308" y="216218"/>
                      <a:pt x="169545" y="218123"/>
                    </a:cubicBezTo>
                    <a:cubicBezTo>
                      <a:pt x="156210" y="223838"/>
                      <a:pt x="148590" y="236220"/>
                      <a:pt x="147638" y="249555"/>
                    </a:cubicBezTo>
                    <a:cubicBezTo>
                      <a:pt x="147638" y="249555"/>
                      <a:pt x="147638" y="249555"/>
                      <a:pt x="147638" y="249555"/>
                    </a:cubicBezTo>
                    <a:cubicBezTo>
                      <a:pt x="147638" y="255270"/>
                      <a:pt x="142875" y="259080"/>
                      <a:pt x="136208" y="259080"/>
                    </a:cubicBezTo>
                    <a:cubicBezTo>
                      <a:pt x="129540" y="259080"/>
                      <a:pt x="125730" y="255270"/>
                      <a:pt x="124778" y="249555"/>
                    </a:cubicBezTo>
                    <a:cubicBezTo>
                      <a:pt x="124778" y="249555"/>
                      <a:pt x="124778" y="249555"/>
                      <a:pt x="124778" y="249555"/>
                    </a:cubicBezTo>
                    <a:cubicBezTo>
                      <a:pt x="123825" y="236220"/>
                      <a:pt x="116205" y="223838"/>
                      <a:pt x="102870" y="218123"/>
                    </a:cubicBezTo>
                    <a:cubicBezTo>
                      <a:pt x="98108" y="216218"/>
                      <a:pt x="94298" y="215265"/>
                      <a:pt x="89535" y="215265"/>
                    </a:cubicBezTo>
                    <a:cubicBezTo>
                      <a:pt x="80963" y="215265"/>
                      <a:pt x="72390" y="219075"/>
                      <a:pt x="65723" y="224790"/>
                    </a:cubicBezTo>
                    <a:cubicBezTo>
                      <a:pt x="65723" y="224790"/>
                      <a:pt x="65723" y="224790"/>
                      <a:pt x="65723" y="224790"/>
                    </a:cubicBezTo>
                    <a:cubicBezTo>
                      <a:pt x="63818" y="226695"/>
                      <a:pt x="61913" y="226695"/>
                      <a:pt x="59055" y="226695"/>
                    </a:cubicBezTo>
                    <a:cubicBezTo>
                      <a:pt x="56198" y="226695"/>
                      <a:pt x="53340" y="225743"/>
                      <a:pt x="50482" y="222885"/>
                    </a:cubicBezTo>
                    <a:cubicBezTo>
                      <a:pt x="46673" y="219075"/>
                      <a:pt x="45720" y="212408"/>
                      <a:pt x="49530" y="208598"/>
                    </a:cubicBezTo>
                    <a:cubicBezTo>
                      <a:pt x="49530" y="208598"/>
                      <a:pt x="49530" y="208598"/>
                      <a:pt x="49530" y="208598"/>
                    </a:cubicBezTo>
                    <a:cubicBezTo>
                      <a:pt x="58103" y="199073"/>
                      <a:pt x="61913" y="184785"/>
                      <a:pt x="56198" y="171450"/>
                    </a:cubicBezTo>
                    <a:cubicBezTo>
                      <a:pt x="50482" y="158115"/>
                      <a:pt x="38100" y="150495"/>
                      <a:pt x="24765" y="149543"/>
                    </a:cubicBezTo>
                    <a:cubicBezTo>
                      <a:pt x="24765" y="149543"/>
                      <a:pt x="24765" y="149543"/>
                      <a:pt x="24765" y="149543"/>
                    </a:cubicBezTo>
                    <a:cubicBezTo>
                      <a:pt x="19050" y="149543"/>
                      <a:pt x="15240" y="144780"/>
                      <a:pt x="15240" y="138113"/>
                    </a:cubicBezTo>
                    <a:cubicBezTo>
                      <a:pt x="15240" y="132398"/>
                      <a:pt x="19050" y="127635"/>
                      <a:pt x="24765" y="126682"/>
                    </a:cubicBezTo>
                    <a:cubicBezTo>
                      <a:pt x="24765" y="126682"/>
                      <a:pt x="24765" y="126682"/>
                      <a:pt x="24765" y="126682"/>
                    </a:cubicBezTo>
                    <a:cubicBezTo>
                      <a:pt x="38100" y="125730"/>
                      <a:pt x="50482" y="118110"/>
                      <a:pt x="56198" y="104775"/>
                    </a:cubicBezTo>
                    <a:cubicBezTo>
                      <a:pt x="61913" y="91440"/>
                      <a:pt x="58103" y="77153"/>
                      <a:pt x="49530" y="67628"/>
                    </a:cubicBezTo>
                    <a:cubicBezTo>
                      <a:pt x="49530" y="67628"/>
                      <a:pt x="49530" y="67628"/>
                      <a:pt x="49530" y="67628"/>
                    </a:cubicBezTo>
                    <a:cubicBezTo>
                      <a:pt x="45720" y="63818"/>
                      <a:pt x="46673" y="57150"/>
                      <a:pt x="50482" y="53340"/>
                    </a:cubicBezTo>
                    <a:cubicBezTo>
                      <a:pt x="55245" y="51435"/>
                      <a:pt x="58103" y="50483"/>
                      <a:pt x="60960" y="50483"/>
                    </a:cubicBezTo>
                    <a:cubicBezTo>
                      <a:pt x="62865" y="50483"/>
                      <a:pt x="65723" y="51435"/>
                      <a:pt x="67628" y="52388"/>
                    </a:cubicBezTo>
                    <a:cubicBezTo>
                      <a:pt x="67628" y="52388"/>
                      <a:pt x="67628" y="52388"/>
                      <a:pt x="67628" y="52388"/>
                    </a:cubicBezTo>
                    <a:cubicBezTo>
                      <a:pt x="74295" y="58103"/>
                      <a:pt x="82868" y="61913"/>
                      <a:pt x="91440" y="61913"/>
                    </a:cubicBezTo>
                    <a:cubicBezTo>
                      <a:pt x="96203" y="61913"/>
                      <a:pt x="100013" y="60960"/>
                      <a:pt x="104775" y="59055"/>
                    </a:cubicBezTo>
                    <a:cubicBezTo>
                      <a:pt x="118110" y="53340"/>
                      <a:pt x="125730" y="40958"/>
                      <a:pt x="126683" y="27623"/>
                    </a:cubicBezTo>
                    <a:cubicBezTo>
                      <a:pt x="126683" y="27623"/>
                      <a:pt x="126683" y="27623"/>
                      <a:pt x="126683" y="27623"/>
                    </a:cubicBezTo>
                    <a:cubicBezTo>
                      <a:pt x="126683" y="21908"/>
                      <a:pt x="131445" y="18098"/>
                      <a:pt x="138113" y="18098"/>
                    </a:cubicBezTo>
                    <a:cubicBezTo>
                      <a:pt x="144780" y="18098"/>
                      <a:pt x="148590" y="21908"/>
                      <a:pt x="149543" y="27623"/>
                    </a:cubicBezTo>
                    <a:cubicBezTo>
                      <a:pt x="149543" y="27623"/>
                      <a:pt x="149543" y="27623"/>
                      <a:pt x="149543" y="27623"/>
                    </a:cubicBezTo>
                    <a:cubicBezTo>
                      <a:pt x="150495" y="40958"/>
                      <a:pt x="158115" y="53340"/>
                      <a:pt x="171450" y="59055"/>
                    </a:cubicBezTo>
                    <a:cubicBezTo>
                      <a:pt x="176213" y="60960"/>
                      <a:pt x="180023" y="61913"/>
                      <a:pt x="184785" y="61913"/>
                    </a:cubicBezTo>
                    <a:cubicBezTo>
                      <a:pt x="193358" y="61913"/>
                      <a:pt x="201930" y="58103"/>
                      <a:pt x="208598" y="52388"/>
                    </a:cubicBezTo>
                    <a:cubicBezTo>
                      <a:pt x="208598" y="52388"/>
                      <a:pt x="208598" y="52388"/>
                      <a:pt x="208598" y="52388"/>
                    </a:cubicBezTo>
                    <a:cubicBezTo>
                      <a:pt x="210503" y="50483"/>
                      <a:pt x="212408" y="50483"/>
                      <a:pt x="215265" y="50483"/>
                    </a:cubicBezTo>
                    <a:cubicBezTo>
                      <a:pt x="218123" y="50483"/>
                      <a:pt x="220980" y="51435"/>
                      <a:pt x="223838" y="54293"/>
                    </a:cubicBezTo>
                    <a:cubicBezTo>
                      <a:pt x="227648" y="58103"/>
                      <a:pt x="228600" y="64770"/>
                      <a:pt x="224790" y="68580"/>
                    </a:cubicBezTo>
                    <a:cubicBezTo>
                      <a:pt x="224790" y="68580"/>
                      <a:pt x="224790" y="68580"/>
                      <a:pt x="224790" y="68580"/>
                    </a:cubicBezTo>
                    <a:cubicBezTo>
                      <a:pt x="216218" y="78105"/>
                      <a:pt x="212408" y="92393"/>
                      <a:pt x="218123" y="105728"/>
                    </a:cubicBezTo>
                    <a:cubicBezTo>
                      <a:pt x="223838" y="119063"/>
                      <a:pt x="236220" y="126682"/>
                      <a:pt x="249555" y="127635"/>
                    </a:cubicBezTo>
                    <a:cubicBezTo>
                      <a:pt x="249555" y="127635"/>
                      <a:pt x="249555" y="127635"/>
                      <a:pt x="249555" y="127635"/>
                    </a:cubicBezTo>
                    <a:cubicBezTo>
                      <a:pt x="255270" y="127635"/>
                      <a:pt x="259080" y="132398"/>
                      <a:pt x="259080" y="139065"/>
                    </a:cubicBezTo>
                    <a:cubicBezTo>
                      <a:pt x="257175" y="143828"/>
                      <a:pt x="252413" y="148590"/>
                      <a:pt x="247650" y="1495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" name="Freeform 102">
                <a:extLst>
                  <a:ext uri="{FF2B5EF4-FFF2-40B4-BE49-F238E27FC236}">
                    <a16:creationId xmlns:a16="http://schemas.microsoft.com/office/drawing/2014/main" id="{8AF53B41-AA7A-E2CA-1E81-20F611E1E403}"/>
                  </a:ext>
                </a:extLst>
              </p:cNvPr>
              <p:cNvSpPr/>
              <p:nvPr/>
            </p:nvSpPr>
            <p:spPr>
              <a:xfrm>
                <a:off x="3373755" y="4516755"/>
                <a:ext cx="104775" cy="104775"/>
              </a:xfrm>
              <a:custGeom>
                <a:avLst/>
                <a:gdLst>
                  <a:gd name="connsiteX0" fmla="*/ 55245 w 104775"/>
                  <a:gd name="connsiteY0" fmla="*/ 0 h 104775"/>
                  <a:gd name="connsiteX1" fmla="*/ 0 w 104775"/>
                  <a:gd name="connsiteY1" fmla="*/ 55245 h 104775"/>
                  <a:gd name="connsiteX2" fmla="*/ 55245 w 104775"/>
                  <a:gd name="connsiteY2" fmla="*/ 110490 h 104775"/>
                  <a:gd name="connsiteX3" fmla="*/ 110490 w 104775"/>
                  <a:gd name="connsiteY3" fmla="*/ 55245 h 104775"/>
                  <a:gd name="connsiteX4" fmla="*/ 55245 w 104775"/>
                  <a:gd name="connsiteY4" fmla="*/ 0 h 104775"/>
                  <a:gd name="connsiteX5" fmla="*/ 55245 w 104775"/>
                  <a:gd name="connsiteY5" fmla="*/ 92393 h 104775"/>
                  <a:gd name="connsiteX6" fmla="*/ 18098 w 104775"/>
                  <a:gd name="connsiteY6" fmla="*/ 55245 h 104775"/>
                  <a:gd name="connsiteX7" fmla="*/ 55245 w 104775"/>
                  <a:gd name="connsiteY7" fmla="*/ 18098 h 104775"/>
                  <a:gd name="connsiteX8" fmla="*/ 92393 w 104775"/>
                  <a:gd name="connsiteY8" fmla="*/ 55245 h 104775"/>
                  <a:gd name="connsiteX9" fmla="*/ 55245 w 104775"/>
                  <a:gd name="connsiteY9" fmla="*/ 92393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4775" h="104775">
                    <a:moveTo>
                      <a:pt x="55245" y="0"/>
                    </a:moveTo>
                    <a:cubicBezTo>
                      <a:pt x="24765" y="0"/>
                      <a:pt x="0" y="24765"/>
                      <a:pt x="0" y="55245"/>
                    </a:cubicBezTo>
                    <a:cubicBezTo>
                      <a:pt x="0" y="85725"/>
                      <a:pt x="24765" y="110490"/>
                      <a:pt x="55245" y="110490"/>
                    </a:cubicBezTo>
                    <a:cubicBezTo>
                      <a:pt x="85725" y="110490"/>
                      <a:pt x="110490" y="85725"/>
                      <a:pt x="110490" y="55245"/>
                    </a:cubicBezTo>
                    <a:cubicBezTo>
                      <a:pt x="110490" y="24765"/>
                      <a:pt x="85725" y="0"/>
                      <a:pt x="55245" y="0"/>
                    </a:cubicBezTo>
                    <a:close/>
                    <a:moveTo>
                      <a:pt x="55245" y="92393"/>
                    </a:moveTo>
                    <a:cubicBezTo>
                      <a:pt x="35243" y="92393"/>
                      <a:pt x="18098" y="76200"/>
                      <a:pt x="18098" y="55245"/>
                    </a:cubicBezTo>
                    <a:cubicBezTo>
                      <a:pt x="18098" y="34290"/>
                      <a:pt x="34290" y="18098"/>
                      <a:pt x="55245" y="18098"/>
                    </a:cubicBezTo>
                    <a:cubicBezTo>
                      <a:pt x="75248" y="18098"/>
                      <a:pt x="92393" y="34290"/>
                      <a:pt x="92393" y="55245"/>
                    </a:cubicBezTo>
                    <a:cubicBezTo>
                      <a:pt x="92393" y="76200"/>
                      <a:pt x="75248" y="92393"/>
                      <a:pt x="55245" y="9239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F00FDDD-9174-B703-222A-2AC3D74C8E76}"/>
              </a:ext>
            </a:extLst>
          </p:cNvPr>
          <p:cNvSpPr txBox="1"/>
          <p:nvPr/>
        </p:nvSpPr>
        <p:spPr>
          <a:xfrm>
            <a:off x="5383366" y="5014759"/>
            <a:ext cx="949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dirty="0">
                <a:solidFill>
                  <a:srgbClr val="002060"/>
                </a:solidFill>
              </a:rPr>
              <a:t>مهارت ها</a:t>
            </a:r>
            <a:endParaRPr lang="en-US" dirty="0">
              <a:solidFill>
                <a:srgbClr val="002060"/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8A3B3C9-6A5A-3A98-35A8-57D1AA40AE6C}"/>
              </a:ext>
            </a:extLst>
          </p:cNvPr>
          <p:cNvGrpSpPr/>
          <p:nvPr/>
        </p:nvGrpSpPr>
        <p:grpSpPr>
          <a:xfrm>
            <a:off x="5159455" y="5365209"/>
            <a:ext cx="1677295" cy="1958426"/>
            <a:chOff x="4272170" y="6372391"/>
            <a:chExt cx="2611258" cy="1824750"/>
          </a:xfrm>
        </p:grpSpPr>
        <p:sp>
          <p:nvSpPr>
            <p:cNvPr id="16" name="Text Placeholder 99">
              <a:extLst>
                <a:ext uri="{FF2B5EF4-FFF2-40B4-BE49-F238E27FC236}">
                  <a16:creationId xmlns:a16="http://schemas.microsoft.com/office/drawing/2014/main" id="{CEF807FD-7010-10D1-C472-9C47DA950559}"/>
                </a:ext>
              </a:extLst>
            </p:cNvPr>
            <p:cNvSpPr txBox="1">
              <a:spLocks/>
            </p:cNvSpPr>
            <p:nvPr/>
          </p:nvSpPr>
          <p:spPr>
            <a:xfrm>
              <a:off x="5697126" y="6372391"/>
              <a:ext cx="1186302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fa-IR" sz="1200" dirty="0">
                  <a:solidFill>
                    <a:srgbClr val="002060"/>
                  </a:solidFill>
                </a:rPr>
                <a:t>پایتون</a:t>
              </a:r>
              <a:endParaRPr lang="en-US" sz="1200" dirty="0">
                <a:solidFill>
                  <a:srgbClr val="002060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6CA7AEF-6715-4F8C-7B95-31BEF3FD7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6625918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 descr="skills bar">
              <a:extLst>
                <a:ext uri="{FF2B5EF4-FFF2-40B4-BE49-F238E27FC236}">
                  <a16:creationId xmlns:a16="http://schemas.microsoft.com/office/drawing/2014/main" id="{81A8DCDC-7F92-BE37-2D8A-AE07E6F79CA1}"/>
                </a:ext>
              </a:extLst>
            </p:cNvPr>
            <p:cNvSpPr/>
            <p:nvPr/>
          </p:nvSpPr>
          <p:spPr>
            <a:xfrm>
              <a:off x="4737745" y="6668000"/>
              <a:ext cx="1992791" cy="84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 Placeholder 100">
              <a:extLst>
                <a:ext uri="{FF2B5EF4-FFF2-40B4-BE49-F238E27FC236}">
                  <a16:creationId xmlns:a16="http://schemas.microsoft.com/office/drawing/2014/main" id="{A5082D42-0B5A-C8E4-9A3F-DD3C2A249A9B}"/>
                </a:ext>
              </a:extLst>
            </p:cNvPr>
            <p:cNvSpPr txBox="1">
              <a:spLocks/>
            </p:cNvSpPr>
            <p:nvPr/>
          </p:nvSpPr>
          <p:spPr>
            <a:xfrm>
              <a:off x="4884942" y="7091600"/>
              <a:ext cx="1972089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C , C++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B49CC1A-B96A-C24C-03E2-8B65F686D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6980145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 descr="skills bar">
              <a:extLst>
                <a:ext uri="{FF2B5EF4-FFF2-40B4-BE49-F238E27FC236}">
                  <a16:creationId xmlns:a16="http://schemas.microsoft.com/office/drawing/2014/main" id="{FD395E42-E618-CDAA-5E9E-B94E60692333}"/>
                </a:ext>
              </a:extLst>
            </p:cNvPr>
            <p:cNvSpPr/>
            <p:nvPr/>
          </p:nvSpPr>
          <p:spPr>
            <a:xfrm>
              <a:off x="5221984" y="7003744"/>
              <a:ext cx="1508553" cy="98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61FEA6A-EFF8-6246-0EFF-D4FE05EA9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7334372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 descr="skills bar">
              <a:extLst>
                <a:ext uri="{FF2B5EF4-FFF2-40B4-BE49-F238E27FC236}">
                  <a16:creationId xmlns:a16="http://schemas.microsoft.com/office/drawing/2014/main" id="{1F28DFD8-17F7-C147-5AE1-86D801098C4C}"/>
                </a:ext>
              </a:extLst>
            </p:cNvPr>
            <p:cNvSpPr/>
            <p:nvPr/>
          </p:nvSpPr>
          <p:spPr>
            <a:xfrm>
              <a:off x="6038293" y="7353390"/>
              <a:ext cx="692243" cy="1035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F2610A5-1F1B-39B6-A937-6BF85E7D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6" y="7688599"/>
              <a:ext cx="2248444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 descr="skills bar">
              <a:extLst>
                <a:ext uri="{FF2B5EF4-FFF2-40B4-BE49-F238E27FC236}">
                  <a16:creationId xmlns:a16="http://schemas.microsoft.com/office/drawing/2014/main" id="{CB476A61-C11E-EC63-D5C0-0D4BD3316E4C}"/>
                </a:ext>
              </a:extLst>
            </p:cNvPr>
            <p:cNvSpPr/>
            <p:nvPr/>
          </p:nvSpPr>
          <p:spPr>
            <a:xfrm>
              <a:off x="6069805" y="7708412"/>
              <a:ext cx="660731" cy="1047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 Placeholder 100">
              <a:extLst>
                <a:ext uri="{FF2B5EF4-FFF2-40B4-BE49-F238E27FC236}">
                  <a16:creationId xmlns:a16="http://schemas.microsoft.com/office/drawing/2014/main" id="{6F4D5211-33F8-C484-23A1-AAE63ECA4661}"/>
                </a:ext>
              </a:extLst>
            </p:cNvPr>
            <p:cNvSpPr txBox="1">
              <a:spLocks/>
            </p:cNvSpPr>
            <p:nvPr/>
          </p:nvSpPr>
          <p:spPr>
            <a:xfrm>
              <a:off x="5587899" y="6731995"/>
              <a:ext cx="1269132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fa-IR" sz="1200" dirty="0">
                  <a:solidFill>
                    <a:srgbClr val="002060"/>
                  </a:solidFill>
                </a:rPr>
                <a:t>لینوکس</a:t>
              </a:r>
              <a:endParaRPr lang="en-US" sz="1200" dirty="0">
                <a:solidFill>
                  <a:srgbClr val="002060"/>
                </a:solidFill>
              </a:endParaRPr>
            </a:p>
          </p:txBody>
        </p:sp>
        <p:sp>
          <p:nvSpPr>
            <p:cNvPr id="44" name="Text Placeholder 100">
              <a:extLst>
                <a:ext uri="{FF2B5EF4-FFF2-40B4-BE49-F238E27FC236}">
                  <a16:creationId xmlns:a16="http://schemas.microsoft.com/office/drawing/2014/main" id="{0CABCC12-8E6B-7F9C-CFC5-750213D6841A}"/>
                </a:ext>
              </a:extLst>
            </p:cNvPr>
            <p:cNvSpPr txBox="1">
              <a:spLocks/>
            </p:cNvSpPr>
            <p:nvPr/>
          </p:nvSpPr>
          <p:spPr>
            <a:xfrm>
              <a:off x="4272170" y="7451204"/>
              <a:ext cx="2584857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Html, CSS, JavaScript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EB927F2-8A47-5109-CC33-AD396461D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6" y="8042826"/>
              <a:ext cx="2248444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 descr="skills bar">
              <a:extLst>
                <a:ext uri="{FF2B5EF4-FFF2-40B4-BE49-F238E27FC236}">
                  <a16:creationId xmlns:a16="http://schemas.microsoft.com/office/drawing/2014/main" id="{21610C42-B23B-4675-D3B5-7509EC677636}"/>
                </a:ext>
              </a:extLst>
            </p:cNvPr>
            <p:cNvSpPr/>
            <p:nvPr/>
          </p:nvSpPr>
          <p:spPr>
            <a:xfrm>
              <a:off x="5570092" y="8064677"/>
              <a:ext cx="1160445" cy="115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 Placeholder 100">
              <a:extLst>
                <a:ext uri="{FF2B5EF4-FFF2-40B4-BE49-F238E27FC236}">
                  <a16:creationId xmlns:a16="http://schemas.microsoft.com/office/drawing/2014/main" id="{87D244DA-CD04-E699-225C-EB71BE8D8F46}"/>
                </a:ext>
              </a:extLst>
            </p:cNvPr>
            <p:cNvSpPr txBox="1">
              <a:spLocks/>
            </p:cNvSpPr>
            <p:nvPr/>
          </p:nvSpPr>
          <p:spPr>
            <a:xfrm>
              <a:off x="4283818" y="7810809"/>
              <a:ext cx="2584857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fa-IR" sz="1000" dirty="0">
                  <a:solidFill>
                    <a:srgbClr val="002060"/>
                  </a:solidFill>
                </a:rPr>
                <a:t>مدیریت پروژه</a:t>
              </a:r>
            </a:p>
          </p:txBody>
        </p:sp>
      </p:grpSp>
      <p:sp>
        <p:nvSpPr>
          <p:cNvPr id="40" name="Right Triangle 39">
            <a:extLst>
              <a:ext uri="{FF2B5EF4-FFF2-40B4-BE49-F238E27FC236}">
                <a16:creationId xmlns:a16="http://schemas.microsoft.com/office/drawing/2014/main" id="{D8F1C9F7-DF78-86D0-87F4-7C66A7309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306096" y="4507098"/>
            <a:ext cx="157162" cy="157163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B6B12AFE-3642-2CCD-2760-6A520E03BEE6}"/>
              </a:ext>
            </a:extLst>
          </p:cNvPr>
          <p:cNvGrpSpPr/>
          <p:nvPr/>
        </p:nvGrpSpPr>
        <p:grpSpPr>
          <a:xfrm>
            <a:off x="49529" y="9438187"/>
            <a:ext cx="5060461" cy="351614"/>
            <a:chOff x="160096" y="9513040"/>
            <a:chExt cx="5060461" cy="367795"/>
          </a:xfrm>
        </p:grpSpPr>
        <p:sp>
          <p:nvSpPr>
            <p:cNvPr id="52" name="Rounded Rectangle 117">
              <a:extLst>
                <a:ext uri="{FF2B5EF4-FFF2-40B4-BE49-F238E27FC236}">
                  <a16:creationId xmlns:a16="http://schemas.microsoft.com/office/drawing/2014/main" id="{2ACD7FD7-703F-F0AD-4A62-2DAFFD220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0096" y="9527826"/>
              <a:ext cx="5060461" cy="353009"/>
            </a:xfrm>
            <a:prstGeom prst="roundRect">
              <a:avLst>
                <a:gd name="adj" fmla="val 1066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rtl="1"/>
              <a:endParaRPr lang="en-US" dirty="0"/>
            </a:p>
          </p:txBody>
        </p:sp>
        <p:grpSp>
          <p:nvGrpSpPr>
            <p:cNvPr id="53" name="Graphic 132" descr="cell phone icon">
              <a:extLst>
                <a:ext uri="{FF2B5EF4-FFF2-40B4-BE49-F238E27FC236}">
                  <a16:creationId xmlns:a16="http://schemas.microsoft.com/office/drawing/2014/main" id="{31EB1F6B-BFE3-5487-54A2-81DD5EAEF648}"/>
                </a:ext>
              </a:extLst>
            </p:cNvPr>
            <p:cNvGrpSpPr/>
            <p:nvPr/>
          </p:nvGrpSpPr>
          <p:grpSpPr>
            <a:xfrm>
              <a:off x="3691298" y="9513040"/>
              <a:ext cx="286805" cy="343387"/>
              <a:chOff x="3314700" y="4457700"/>
              <a:chExt cx="228600" cy="228600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54" name="Freeform 134">
                <a:extLst>
                  <a:ext uri="{FF2B5EF4-FFF2-40B4-BE49-F238E27FC236}">
                    <a16:creationId xmlns:a16="http://schemas.microsoft.com/office/drawing/2014/main" id="{0F2D3D71-ADA9-3693-4E2E-4FFFCB59C944}"/>
                  </a:ext>
                </a:extLst>
              </p:cNvPr>
              <p:cNvSpPr/>
              <p:nvPr/>
            </p:nvSpPr>
            <p:spPr>
              <a:xfrm>
                <a:off x="3379756" y="4478836"/>
                <a:ext cx="95250" cy="180975"/>
              </a:xfrm>
              <a:custGeom>
                <a:avLst/>
                <a:gdLst>
                  <a:gd name="connsiteX0" fmla="*/ 0 w 95250"/>
                  <a:gd name="connsiteY0" fmla="*/ 11954 h 180975"/>
                  <a:gd name="connsiteX1" fmla="*/ 0 w 95250"/>
                  <a:gd name="connsiteY1" fmla="*/ 174384 h 180975"/>
                  <a:gd name="connsiteX2" fmla="*/ 11954 w 95250"/>
                  <a:gd name="connsiteY2" fmla="*/ 186338 h 180975"/>
                  <a:gd name="connsiteX3" fmla="*/ 86535 w 95250"/>
                  <a:gd name="connsiteY3" fmla="*/ 186338 h 180975"/>
                  <a:gd name="connsiteX4" fmla="*/ 98489 w 95250"/>
                  <a:gd name="connsiteY4" fmla="*/ 174384 h 180975"/>
                  <a:gd name="connsiteX5" fmla="*/ 98489 w 95250"/>
                  <a:gd name="connsiteY5" fmla="*/ 11954 h 180975"/>
                  <a:gd name="connsiteX6" fmla="*/ 86535 w 95250"/>
                  <a:gd name="connsiteY6" fmla="*/ 0 h 180975"/>
                  <a:gd name="connsiteX7" fmla="*/ 11954 w 95250"/>
                  <a:gd name="connsiteY7" fmla="*/ 0 h 180975"/>
                  <a:gd name="connsiteX8" fmla="*/ 0 w 95250"/>
                  <a:gd name="connsiteY8" fmla="*/ 11954 h 180975"/>
                  <a:gd name="connsiteX9" fmla="*/ 90011 w 95250"/>
                  <a:gd name="connsiteY9" fmla="*/ 148876 h 180975"/>
                  <a:gd name="connsiteX10" fmla="*/ 8477 w 95250"/>
                  <a:gd name="connsiteY10" fmla="*/ 148876 h 180975"/>
                  <a:gd name="connsiteX11" fmla="*/ 8477 w 95250"/>
                  <a:gd name="connsiteY11" fmla="*/ 31337 h 180975"/>
                  <a:gd name="connsiteX12" fmla="*/ 90011 w 95250"/>
                  <a:gd name="connsiteY12" fmla="*/ 31337 h 180975"/>
                  <a:gd name="connsiteX13" fmla="*/ 90011 w 95250"/>
                  <a:gd name="connsiteY13" fmla="*/ 148876 h 180975"/>
                  <a:gd name="connsiteX14" fmla="*/ 86535 w 95250"/>
                  <a:gd name="connsiteY14" fmla="*/ 177851 h 180975"/>
                  <a:gd name="connsiteX15" fmla="*/ 11954 w 95250"/>
                  <a:gd name="connsiteY15" fmla="*/ 177851 h 180975"/>
                  <a:gd name="connsiteX16" fmla="*/ 8477 w 95250"/>
                  <a:gd name="connsiteY16" fmla="*/ 174384 h 180975"/>
                  <a:gd name="connsiteX17" fmla="*/ 8477 w 95250"/>
                  <a:gd name="connsiteY17" fmla="*/ 157363 h 180975"/>
                  <a:gd name="connsiteX18" fmla="*/ 90011 w 95250"/>
                  <a:gd name="connsiteY18" fmla="*/ 157363 h 180975"/>
                  <a:gd name="connsiteX19" fmla="*/ 90011 w 95250"/>
                  <a:gd name="connsiteY19" fmla="*/ 174384 h 180975"/>
                  <a:gd name="connsiteX20" fmla="*/ 86535 w 95250"/>
                  <a:gd name="connsiteY20" fmla="*/ 177851 h 180975"/>
                  <a:gd name="connsiteX21" fmla="*/ 90011 w 95250"/>
                  <a:gd name="connsiteY21" fmla="*/ 11954 h 180975"/>
                  <a:gd name="connsiteX22" fmla="*/ 90011 w 95250"/>
                  <a:gd name="connsiteY22" fmla="*/ 22860 h 180975"/>
                  <a:gd name="connsiteX23" fmla="*/ 8477 w 95250"/>
                  <a:gd name="connsiteY23" fmla="*/ 22860 h 180975"/>
                  <a:gd name="connsiteX24" fmla="*/ 8477 w 95250"/>
                  <a:gd name="connsiteY24" fmla="*/ 11954 h 180975"/>
                  <a:gd name="connsiteX25" fmla="*/ 11954 w 95250"/>
                  <a:gd name="connsiteY25" fmla="*/ 8477 h 180975"/>
                  <a:gd name="connsiteX26" fmla="*/ 86535 w 95250"/>
                  <a:gd name="connsiteY26" fmla="*/ 8477 h 180975"/>
                  <a:gd name="connsiteX27" fmla="*/ 90011 w 95250"/>
                  <a:gd name="connsiteY27" fmla="*/ 11954 h 18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5250" h="180975">
                    <a:moveTo>
                      <a:pt x="0" y="11954"/>
                    </a:moveTo>
                    <a:lnTo>
                      <a:pt x="0" y="174384"/>
                    </a:lnTo>
                    <a:cubicBezTo>
                      <a:pt x="0" y="180975"/>
                      <a:pt x="5363" y="186338"/>
                      <a:pt x="11954" y="186338"/>
                    </a:cubicBezTo>
                    <a:lnTo>
                      <a:pt x="86535" y="186338"/>
                    </a:lnTo>
                    <a:cubicBezTo>
                      <a:pt x="93126" y="186338"/>
                      <a:pt x="98489" y="180975"/>
                      <a:pt x="98489" y="174384"/>
                    </a:cubicBezTo>
                    <a:lnTo>
                      <a:pt x="98489" y="11954"/>
                    </a:lnTo>
                    <a:cubicBezTo>
                      <a:pt x="98489" y="5363"/>
                      <a:pt x="93126" y="0"/>
                      <a:pt x="86535" y="0"/>
                    </a:cubicBezTo>
                    <a:lnTo>
                      <a:pt x="11954" y="0"/>
                    </a:lnTo>
                    <a:cubicBezTo>
                      <a:pt x="5363" y="-10"/>
                      <a:pt x="0" y="5353"/>
                      <a:pt x="0" y="11954"/>
                    </a:cubicBezTo>
                    <a:close/>
                    <a:moveTo>
                      <a:pt x="90011" y="148876"/>
                    </a:moveTo>
                    <a:lnTo>
                      <a:pt x="8477" y="148876"/>
                    </a:lnTo>
                    <a:lnTo>
                      <a:pt x="8477" y="31337"/>
                    </a:lnTo>
                    <a:lnTo>
                      <a:pt x="90011" y="31337"/>
                    </a:lnTo>
                    <a:lnTo>
                      <a:pt x="90011" y="148876"/>
                    </a:lnTo>
                    <a:close/>
                    <a:moveTo>
                      <a:pt x="86535" y="177851"/>
                    </a:moveTo>
                    <a:lnTo>
                      <a:pt x="11954" y="177851"/>
                    </a:lnTo>
                    <a:cubicBezTo>
                      <a:pt x="10039" y="177851"/>
                      <a:pt x="8477" y="176298"/>
                      <a:pt x="8477" y="174384"/>
                    </a:cubicBezTo>
                    <a:lnTo>
                      <a:pt x="8477" y="157363"/>
                    </a:lnTo>
                    <a:lnTo>
                      <a:pt x="90011" y="157363"/>
                    </a:lnTo>
                    <a:lnTo>
                      <a:pt x="90011" y="174384"/>
                    </a:lnTo>
                    <a:cubicBezTo>
                      <a:pt x="90011" y="176298"/>
                      <a:pt x="88449" y="177851"/>
                      <a:pt x="86535" y="177851"/>
                    </a:cubicBezTo>
                    <a:close/>
                    <a:moveTo>
                      <a:pt x="90011" y="11954"/>
                    </a:moveTo>
                    <a:lnTo>
                      <a:pt x="90011" y="22860"/>
                    </a:lnTo>
                    <a:lnTo>
                      <a:pt x="8477" y="22860"/>
                    </a:lnTo>
                    <a:lnTo>
                      <a:pt x="8477" y="11954"/>
                    </a:lnTo>
                    <a:cubicBezTo>
                      <a:pt x="8477" y="10039"/>
                      <a:pt x="10039" y="8477"/>
                      <a:pt x="11954" y="8477"/>
                    </a:cubicBezTo>
                    <a:lnTo>
                      <a:pt x="86535" y="8477"/>
                    </a:lnTo>
                    <a:cubicBezTo>
                      <a:pt x="88449" y="8477"/>
                      <a:pt x="90011" y="10030"/>
                      <a:pt x="90011" y="11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r" rtl="1"/>
                <a:endParaRPr lang="en-US" dirty="0"/>
              </a:p>
            </p:txBody>
          </p:sp>
          <p:sp>
            <p:nvSpPr>
              <p:cNvPr id="55" name="Freeform 135">
                <a:extLst>
                  <a:ext uri="{FF2B5EF4-FFF2-40B4-BE49-F238E27FC236}">
                    <a16:creationId xmlns:a16="http://schemas.microsoft.com/office/drawing/2014/main" id="{658D33DA-3326-0B5A-23DA-6F0D1E805FC3}"/>
                  </a:ext>
                </a:extLst>
              </p:cNvPr>
              <p:cNvSpPr/>
              <p:nvPr/>
            </p:nvSpPr>
            <p:spPr>
              <a:xfrm>
                <a:off x="3420256" y="4642475"/>
                <a:ext cx="9525" cy="9525"/>
              </a:xfrm>
              <a:custGeom>
                <a:avLst/>
                <a:gdLst>
                  <a:gd name="connsiteX0" fmla="*/ 13240 w 9525"/>
                  <a:gd name="connsiteY0" fmla="*/ 0 h 0"/>
                  <a:gd name="connsiteX1" fmla="*/ 4239 w 9525"/>
                  <a:gd name="connsiteY1" fmla="*/ 0 h 0"/>
                  <a:gd name="connsiteX2" fmla="*/ 0 w 9525"/>
                  <a:gd name="connsiteY2" fmla="*/ 4239 h 0"/>
                  <a:gd name="connsiteX3" fmla="*/ 4239 w 9525"/>
                  <a:gd name="connsiteY3" fmla="*/ 8477 h 0"/>
                  <a:gd name="connsiteX4" fmla="*/ 13240 w 9525"/>
                  <a:gd name="connsiteY4" fmla="*/ 8477 h 0"/>
                  <a:gd name="connsiteX5" fmla="*/ 17478 w 9525"/>
                  <a:gd name="connsiteY5" fmla="*/ 4239 h 0"/>
                  <a:gd name="connsiteX6" fmla="*/ 13240 w 9525"/>
                  <a:gd name="connsiteY6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525">
                    <a:moveTo>
                      <a:pt x="13240" y="0"/>
                    </a:moveTo>
                    <a:lnTo>
                      <a:pt x="4239" y="0"/>
                    </a:lnTo>
                    <a:cubicBezTo>
                      <a:pt x="1895" y="0"/>
                      <a:pt x="0" y="1895"/>
                      <a:pt x="0" y="4239"/>
                    </a:cubicBezTo>
                    <a:cubicBezTo>
                      <a:pt x="0" y="6582"/>
                      <a:pt x="1895" y="8477"/>
                      <a:pt x="4239" y="8477"/>
                    </a:cubicBezTo>
                    <a:lnTo>
                      <a:pt x="13240" y="8477"/>
                    </a:lnTo>
                    <a:cubicBezTo>
                      <a:pt x="15583" y="8477"/>
                      <a:pt x="17478" y="6582"/>
                      <a:pt x="17478" y="4239"/>
                    </a:cubicBezTo>
                    <a:cubicBezTo>
                      <a:pt x="17488" y="1905"/>
                      <a:pt x="15583" y="0"/>
                      <a:pt x="1324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r" rtl="1"/>
                <a:endParaRPr lang="en-US" dirty="0"/>
              </a:p>
            </p:txBody>
          </p:sp>
        </p:grpSp>
        <p:sp>
          <p:nvSpPr>
            <p:cNvPr id="56" name="Text Placeholder 103">
              <a:extLst>
                <a:ext uri="{FF2B5EF4-FFF2-40B4-BE49-F238E27FC236}">
                  <a16:creationId xmlns:a16="http://schemas.microsoft.com/office/drawing/2014/main" id="{D262120F-84D5-32D8-D815-EBBDEF63EB70}"/>
                </a:ext>
              </a:extLst>
            </p:cNvPr>
            <p:cNvSpPr txBox="1">
              <a:spLocks/>
            </p:cNvSpPr>
            <p:nvPr/>
          </p:nvSpPr>
          <p:spPr>
            <a:xfrm>
              <a:off x="3965099" y="9527827"/>
              <a:ext cx="1255458" cy="328600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1">
                <a:buNone/>
              </a:pPr>
              <a:r>
                <a:rPr lang="fa-IR" dirty="0"/>
                <a:t>۰۹۳۶۷۵۵۵۷۴۹</a:t>
              </a:r>
              <a:endParaRPr lang="en-US" dirty="0"/>
            </a:p>
          </p:txBody>
        </p:sp>
        <p:sp>
          <p:nvSpPr>
            <p:cNvPr id="57" name="'Graphic 124" descr="email icon">
              <a:extLst>
                <a:ext uri="{FF2B5EF4-FFF2-40B4-BE49-F238E27FC236}">
                  <a16:creationId xmlns:a16="http://schemas.microsoft.com/office/drawing/2014/main" id="{CE651D6A-86A5-32C2-3BB2-FD97AC4FD456}"/>
                </a:ext>
              </a:extLst>
            </p:cNvPr>
            <p:cNvSpPr/>
            <p:nvPr/>
          </p:nvSpPr>
          <p:spPr>
            <a:xfrm>
              <a:off x="232275" y="9579451"/>
              <a:ext cx="229175" cy="202524"/>
            </a:xfrm>
            <a:custGeom>
              <a:avLst/>
              <a:gdLst>
                <a:gd name="connsiteX0" fmla="*/ 800100 w 800100"/>
                <a:gd name="connsiteY0" fmla="*/ 114300 h 590550"/>
                <a:gd name="connsiteX1" fmla="*/ 685800 w 800100"/>
                <a:gd name="connsiteY1" fmla="*/ 0 h 590550"/>
                <a:gd name="connsiteX2" fmla="*/ 114300 w 800100"/>
                <a:gd name="connsiteY2" fmla="*/ 0 h 590550"/>
                <a:gd name="connsiteX3" fmla="*/ 0 w 800100"/>
                <a:gd name="connsiteY3" fmla="*/ 114300 h 590550"/>
                <a:gd name="connsiteX4" fmla="*/ 0 w 800100"/>
                <a:gd name="connsiteY4" fmla="*/ 482918 h 590550"/>
                <a:gd name="connsiteX5" fmla="*/ 114300 w 800100"/>
                <a:gd name="connsiteY5" fmla="*/ 597218 h 590550"/>
                <a:gd name="connsiteX6" fmla="*/ 685800 w 800100"/>
                <a:gd name="connsiteY6" fmla="*/ 597218 h 590550"/>
                <a:gd name="connsiteX7" fmla="*/ 800100 w 800100"/>
                <a:gd name="connsiteY7" fmla="*/ 482918 h 590550"/>
                <a:gd name="connsiteX8" fmla="*/ 762000 w 800100"/>
                <a:gd name="connsiteY8" fmla="*/ 482918 h 590550"/>
                <a:gd name="connsiteX9" fmla="*/ 757238 w 800100"/>
                <a:gd name="connsiteY9" fmla="*/ 508159 h 590550"/>
                <a:gd name="connsiteX10" fmla="*/ 545306 w 800100"/>
                <a:gd name="connsiteY10" fmla="*/ 267462 h 590550"/>
                <a:gd name="connsiteX11" fmla="*/ 762000 w 800100"/>
                <a:gd name="connsiteY11" fmla="*/ 164116 h 590550"/>
                <a:gd name="connsiteX12" fmla="*/ 114300 w 800100"/>
                <a:gd name="connsiteY12" fmla="*/ 38100 h 590550"/>
                <a:gd name="connsiteX13" fmla="*/ 685800 w 800100"/>
                <a:gd name="connsiteY13" fmla="*/ 38100 h 590550"/>
                <a:gd name="connsiteX14" fmla="*/ 762000 w 800100"/>
                <a:gd name="connsiteY14" fmla="*/ 114300 h 590550"/>
                <a:gd name="connsiteX15" fmla="*/ 762000 w 800100"/>
                <a:gd name="connsiteY15" fmla="*/ 121920 h 590550"/>
                <a:gd name="connsiteX16" fmla="*/ 404908 w 800100"/>
                <a:gd name="connsiteY16" fmla="*/ 292322 h 590550"/>
                <a:gd name="connsiteX17" fmla="*/ 396526 w 800100"/>
                <a:gd name="connsiteY17" fmla="*/ 292322 h 590550"/>
                <a:gd name="connsiteX18" fmla="*/ 38100 w 800100"/>
                <a:gd name="connsiteY18" fmla="*/ 112205 h 590550"/>
                <a:gd name="connsiteX19" fmla="*/ 114300 w 800100"/>
                <a:gd name="connsiteY19" fmla="*/ 38100 h 590550"/>
                <a:gd name="connsiteX20" fmla="*/ 42863 w 800100"/>
                <a:gd name="connsiteY20" fmla="*/ 509207 h 590550"/>
                <a:gd name="connsiteX21" fmla="*/ 38100 w 800100"/>
                <a:gd name="connsiteY21" fmla="*/ 483013 h 590550"/>
                <a:gd name="connsiteX22" fmla="*/ 38100 w 800100"/>
                <a:gd name="connsiteY22" fmla="*/ 154781 h 590550"/>
                <a:gd name="connsiteX23" fmla="*/ 257747 w 800100"/>
                <a:gd name="connsiteY23" fmla="*/ 265176 h 590550"/>
                <a:gd name="connsiteX24" fmla="*/ 114300 w 800100"/>
                <a:gd name="connsiteY24" fmla="*/ 559118 h 590550"/>
                <a:gd name="connsiteX25" fmla="*/ 65341 w 800100"/>
                <a:gd name="connsiteY25" fmla="*/ 541211 h 590550"/>
                <a:gd name="connsiteX26" fmla="*/ 292894 w 800100"/>
                <a:gd name="connsiteY26" fmla="*/ 282797 h 590550"/>
                <a:gd name="connsiteX27" fmla="*/ 379381 w 800100"/>
                <a:gd name="connsiteY27" fmla="*/ 326231 h 590550"/>
                <a:gd name="connsiteX28" fmla="*/ 421291 w 800100"/>
                <a:gd name="connsiteY28" fmla="*/ 326231 h 590550"/>
                <a:gd name="connsiteX29" fmla="*/ 509492 w 800100"/>
                <a:gd name="connsiteY29" fmla="*/ 284036 h 590550"/>
                <a:gd name="connsiteX30" fmla="*/ 735235 w 800100"/>
                <a:gd name="connsiteY30" fmla="*/ 540449 h 590550"/>
                <a:gd name="connsiteX31" fmla="*/ 685419 w 800100"/>
                <a:gd name="connsiteY31" fmla="*/ 559499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00100" h="590550">
                  <a:moveTo>
                    <a:pt x="800100" y="114300"/>
                  </a:moveTo>
                  <a:cubicBezTo>
                    <a:pt x="800100" y="51174"/>
                    <a:pt x="748926" y="0"/>
                    <a:pt x="685800" y="0"/>
                  </a:cubicBezTo>
                  <a:lnTo>
                    <a:pt x="114300" y="0"/>
                  </a:lnTo>
                  <a:cubicBezTo>
                    <a:pt x="51174" y="0"/>
                    <a:pt x="0" y="51174"/>
                    <a:pt x="0" y="114300"/>
                  </a:cubicBezTo>
                  <a:lnTo>
                    <a:pt x="0" y="482918"/>
                  </a:lnTo>
                  <a:cubicBezTo>
                    <a:pt x="0" y="546044"/>
                    <a:pt x="51174" y="597218"/>
                    <a:pt x="114300" y="597218"/>
                  </a:cubicBezTo>
                  <a:lnTo>
                    <a:pt x="685800" y="597218"/>
                  </a:lnTo>
                  <a:cubicBezTo>
                    <a:pt x="748926" y="597218"/>
                    <a:pt x="800100" y="546044"/>
                    <a:pt x="800100" y="482918"/>
                  </a:cubicBezTo>
                  <a:close/>
                  <a:moveTo>
                    <a:pt x="762000" y="482918"/>
                  </a:moveTo>
                  <a:cubicBezTo>
                    <a:pt x="761852" y="491540"/>
                    <a:pt x="760242" y="500075"/>
                    <a:pt x="757238" y="508159"/>
                  </a:cubicBezTo>
                  <a:lnTo>
                    <a:pt x="545306" y="267462"/>
                  </a:lnTo>
                  <a:lnTo>
                    <a:pt x="762000" y="164116"/>
                  </a:lnTo>
                  <a:close/>
                  <a:moveTo>
                    <a:pt x="114300" y="38100"/>
                  </a:moveTo>
                  <a:lnTo>
                    <a:pt x="685800" y="38100"/>
                  </a:lnTo>
                  <a:cubicBezTo>
                    <a:pt x="727884" y="38100"/>
                    <a:pt x="762000" y="72216"/>
                    <a:pt x="762000" y="114300"/>
                  </a:cubicBezTo>
                  <a:lnTo>
                    <a:pt x="762000" y="121920"/>
                  </a:lnTo>
                  <a:lnTo>
                    <a:pt x="404908" y="292322"/>
                  </a:lnTo>
                  <a:cubicBezTo>
                    <a:pt x="402264" y="293618"/>
                    <a:pt x="399170" y="293618"/>
                    <a:pt x="396526" y="292322"/>
                  </a:cubicBezTo>
                  <a:lnTo>
                    <a:pt x="38100" y="112205"/>
                  </a:lnTo>
                  <a:cubicBezTo>
                    <a:pt x="39235" y="70941"/>
                    <a:pt x="73021" y="38084"/>
                    <a:pt x="114300" y="38100"/>
                  </a:cubicBezTo>
                  <a:close/>
                  <a:moveTo>
                    <a:pt x="42863" y="509207"/>
                  </a:moveTo>
                  <a:cubicBezTo>
                    <a:pt x="39739" y="500826"/>
                    <a:pt x="38126" y="491957"/>
                    <a:pt x="38100" y="483013"/>
                  </a:cubicBezTo>
                  <a:lnTo>
                    <a:pt x="38100" y="154781"/>
                  </a:lnTo>
                  <a:lnTo>
                    <a:pt x="257747" y="265176"/>
                  </a:lnTo>
                  <a:close/>
                  <a:moveTo>
                    <a:pt x="114300" y="559118"/>
                  </a:moveTo>
                  <a:cubicBezTo>
                    <a:pt x="96383" y="559090"/>
                    <a:pt x="79048" y="552750"/>
                    <a:pt x="65341" y="541211"/>
                  </a:cubicBezTo>
                  <a:lnTo>
                    <a:pt x="292894" y="282797"/>
                  </a:lnTo>
                  <a:lnTo>
                    <a:pt x="379381" y="326231"/>
                  </a:lnTo>
                  <a:cubicBezTo>
                    <a:pt x="392600" y="332708"/>
                    <a:pt x="408072" y="332708"/>
                    <a:pt x="421291" y="326231"/>
                  </a:cubicBezTo>
                  <a:lnTo>
                    <a:pt x="509492" y="284036"/>
                  </a:lnTo>
                  <a:lnTo>
                    <a:pt x="735235" y="540449"/>
                  </a:lnTo>
                  <a:cubicBezTo>
                    <a:pt x="721467" y="552592"/>
                    <a:pt x="703777" y="559357"/>
                    <a:pt x="685419" y="559499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r" rtl="1"/>
              <a:endParaRPr lang="en-US" dirty="0"/>
            </a:p>
          </p:txBody>
        </p:sp>
        <p:sp>
          <p:nvSpPr>
            <p:cNvPr id="58" name="Text Placeholder 104">
              <a:extLst>
                <a:ext uri="{FF2B5EF4-FFF2-40B4-BE49-F238E27FC236}">
                  <a16:creationId xmlns:a16="http://schemas.microsoft.com/office/drawing/2014/main" id="{67343C2C-4415-4837-E017-EC62F7A79CAD}"/>
                </a:ext>
              </a:extLst>
            </p:cNvPr>
            <p:cNvSpPr txBox="1">
              <a:spLocks/>
            </p:cNvSpPr>
            <p:nvPr/>
          </p:nvSpPr>
          <p:spPr>
            <a:xfrm>
              <a:off x="539092" y="9584579"/>
              <a:ext cx="3295609" cy="271848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900" dirty="0"/>
                <a:t>msinamsina@gmail.com , </a:t>
              </a:r>
              <a:r>
                <a:rPr lang="en-US" sz="800" dirty="0"/>
                <a:t>msina_alahkaram@email.kntu.ac.ir</a:t>
              </a:r>
              <a:endParaRPr lang="fa-IR" sz="800" dirty="0"/>
            </a:p>
            <a:p>
              <a:pPr marL="0" indent="0" rtl="1">
                <a:buNone/>
              </a:pPr>
              <a:endParaRPr lang="fa-IR" sz="800" dirty="0"/>
            </a:p>
            <a:p>
              <a:pPr algn="r" rtl="1"/>
              <a:endParaRPr lang="en-US" sz="1000" dirty="0"/>
            </a:p>
          </p:txBody>
        </p:sp>
      </p:grpSp>
      <p:grpSp>
        <p:nvGrpSpPr>
          <p:cNvPr id="68" name="Graphic 51" descr="thinking head icon">
            <a:extLst>
              <a:ext uri="{FF2B5EF4-FFF2-40B4-BE49-F238E27FC236}">
                <a16:creationId xmlns:a16="http://schemas.microsoft.com/office/drawing/2014/main" id="{D645C9A7-5CAB-DA36-DE86-A02ECC6A71A0}"/>
              </a:ext>
            </a:extLst>
          </p:cNvPr>
          <p:cNvGrpSpPr/>
          <p:nvPr/>
        </p:nvGrpSpPr>
        <p:grpSpPr>
          <a:xfrm>
            <a:off x="0" y="58168"/>
            <a:ext cx="796585" cy="769441"/>
            <a:chOff x="2952750" y="3665536"/>
            <a:chExt cx="1382714" cy="1382714"/>
          </a:xfrm>
          <a:solidFill>
            <a:schemeClr val="bg1"/>
          </a:solidFill>
        </p:grpSpPr>
        <p:sp>
          <p:nvSpPr>
            <p:cNvPr id="69" name="Freeform 50">
              <a:extLst>
                <a:ext uri="{FF2B5EF4-FFF2-40B4-BE49-F238E27FC236}">
                  <a16:creationId xmlns:a16="http://schemas.microsoft.com/office/drawing/2014/main" id="{93D58C6C-BD85-07C8-4209-EE926EE72145}"/>
                </a:ext>
              </a:extLst>
            </p:cNvPr>
            <p:cNvSpPr/>
            <p:nvPr/>
          </p:nvSpPr>
          <p:spPr>
            <a:xfrm>
              <a:off x="4170285" y="4097344"/>
              <a:ext cx="27654" cy="27654"/>
            </a:xfrm>
            <a:custGeom>
              <a:avLst/>
              <a:gdLst>
                <a:gd name="connsiteX0" fmla="*/ 0 w 27654"/>
                <a:gd name="connsiteY0" fmla="*/ 0 h 27654"/>
                <a:gd name="connsiteX1" fmla="*/ 36780 w 27654"/>
                <a:gd name="connsiteY1" fmla="*/ 0 h 27654"/>
                <a:gd name="connsiteX2" fmla="*/ 36780 w 27654"/>
                <a:gd name="connsiteY2" fmla="*/ 36780 h 27654"/>
                <a:gd name="connsiteX3" fmla="*/ 0 w 27654"/>
                <a:gd name="connsiteY3" fmla="*/ 36780 h 2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54" h="27654">
                  <a:moveTo>
                    <a:pt x="0" y="0"/>
                  </a:moveTo>
                  <a:lnTo>
                    <a:pt x="36780" y="0"/>
                  </a:lnTo>
                  <a:lnTo>
                    <a:pt x="36780" y="36780"/>
                  </a:lnTo>
                  <a:lnTo>
                    <a:pt x="0" y="36780"/>
                  </a:ln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 51">
              <a:extLst>
                <a:ext uri="{FF2B5EF4-FFF2-40B4-BE49-F238E27FC236}">
                  <a16:creationId xmlns:a16="http://schemas.microsoft.com/office/drawing/2014/main" id="{3FF58F4A-991B-DF5F-C362-EB1901996765}"/>
                </a:ext>
              </a:extLst>
            </p:cNvPr>
            <p:cNvSpPr/>
            <p:nvPr/>
          </p:nvSpPr>
          <p:spPr>
            <a:xfrm>
              <a:off x="4115087" y="3769820"/>
              <a:ext cx="27654" cy="27654"/>
            </a:xfrm>
            <a:custGeom>
              <a:avLst/>
              <a:gdLst>
                <a:gd name="connsiteX0" fmla="*/ 0 w 27654"/>
                <a:gd name="connsiteY0" fmla="*/ 0 h 27654"/>
                <a:gd name="connsiteX1" fmla="*/ 36780 w 27654"/>
                <a:gd name="connsiteY1" fmla="*/ 0 h 27654"/>
                <a:gd name="connsiteX2" fmla="*/ 36780 w 27654"/>
                <a:gd name="connsiteY2" fmla="*/ 36780 h 27654"/>
                <a:gd name="connsiteX3" fmla="*/ 0 w 27654"/>
                <a:gd name="connsiteY3" fmla="*/ 36780 h 2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54" h="27654">
                  <a:moveTo>
                    <a:pt x="0" y="0"/>
                  </a:moveTo>
                  <a:lnTo>
                    <a:pt x="36780" y="0"/>
                  </a:lnTo>
                  <a:lnTo>
                    <a:pt x="36780" y="36780"/>
                  </a:lnTo>
                  <a:lnTo>
                    <a:pt x="0" y="36780"/>
                  </a:ln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 52">
              <a:extLst>
                <a:ext uri="{FF2B5EF4-FFF2-40B4-BE49-F238E27FC236}">
                  <a16:creationId xmlns:a16="http://schemas.microsoft.com/office/drawing/2014/main" id="{EC518F74-78F9-C0A2-F71C-1510BBD3B680}"/>
                </a:ext>
              </a:extLst>
            </p:cNvPr>
            <p:cNvSpPr/>
            <p:nvPr/>
          </p:nvSpPr>
          <p:spPr>
            <a:xfrm>
              <a:off x="3404621" y="3751416"/>
              <a:ext cx="27654" cy="27654"/>
            </a:xfrm>
            <a:custGeom>
              <a:avLst/>
              <a:gdLst>
                <a:gd name="connsiteX0" fmla="*/ 0 w 27654"/>
                <a:gd name="connsiteY0" fmla="*/ 0 h 27654"/>
                <a:gd name="connsiteX1" fmla="*/ 36794 w 27654"/>
                <a:gd name="connsiteY1" fmla="*/ 0 h 27654"/>
                <a:gd name="connsiteX2" fmla="*/ 36794 w 27654"/>
                <a:gd name="connsiteY2" fmla="*/ 36780 h 27654"/>
                <a:gd name="connsiteX3" fmla="*/ 0 w 27654"/>
                <a:gd name="connsiteY3" fmla="*/ 36780 h 2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54" h="27654">
                  <a:moveTo>
                    <a:pt x="0" y="0"/>
                  </a:moveTo>
                  <a:lnTo>
                    <a:pt x="36794" y="0"/>
                  </a:lnTo>
                  <a:lnTo>
                    <a:pt x="36794" y="36780"/>
                  </a:lnTo>
                  <a:lnTo>
                    <a:pt x="0" y="36780"/>
                  </a:ln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 53">
              <a:extLst>
                <a:ext uri="{FF2B5EF4-FFF2-40B4-BE49-F238E27FC236}">
                  <a16:creationId xmlns:a16="http://schemas.microsoft.com/office/drawing/2014/main" id="{E4E167FA-369C-AB7B-2DE3-56956F0E95A2}"/>
                </a:ext>
              </a:extLst>
            </p:cNvPr>
            <p:cNvSpPr/>
            <p:nvPr/>
          </p:nvSpPr>
          <p:spPr>
            <a:xfrm>
              <a:off x="3191801" y="3788089"/>
              <a:ext cx="27654" cy="27654"/>
            </a:xfrm>
            <a:custGeom>
              <a:avLst/>
              <a:gdLst>
                <a:gd name="connsiteX0" fmla="*/ 228 w 27654"/>
                <a:gd name="connsiteY0" fmla="*/ 0 h 27654"/>
                <a:gd name="connsiteX1" fmla="*/ 37022 w 27654"/>
                <a:gd name="connsiteY1" fmla="*/ 228 h 27654"/>
                <a:gd name="connsiteX2" fmla="*/ 36794 w 27654"/>
                <a:gd name="connsiteY2" fmla="*/ 37008 h 27654"/>
                <a:gd name="connsiteX3" fmla="*/ 0 w 27654"/>
                <a:gd name="connsiteY3" fmla="*/ 36780 h 2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654" h="27654">
                  <a:moveTo>
                    <a:pt x="228" y="0"/>
                  </a:moveTo>
                  <a:lnTo>
                    <a:pt x="37022" y="228"/>
                  </a:lnTo>
                  <a:lnTo>
                    <a:pt x="36794" y="37008"/>
                  </a:lnTo>
                  <a:lnTo>
                    <a:pt x="0" y="36780"/>
                  </a:ln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 54">
              <a:extLst>
                <a:ext uri="{FF2B5EF4-FFF2-40B4-BE49-F238E27FC236}">
                  <a16:creationId xmlns:a16="http://schemas.microsoft.com/office/drawing/2014/main" id="{0E7B10A7-8CB5-8840-D785-232ADC53C510}"/>
                </a:ext>
              </a:extLst>
            </p:cNvPr>
            <p:cNvSpPr/>
            <p:nvPr/>
          </p:nvSpPr>
          <p:spPr>
            <a:xfrm>
              <a:off x="3147464" y="3904967"/>
              <a:ext cx="884937" cy="1050863"/>
            </a:xfrm>
            <a:custGeom>
              <a:avLst/>
              <a:gdLst>
                <a:gd name="connsiteX0" fmla="*/ 891616 w 884936"/>
                <a:gd name="connsiteY0" fmla="*/ 403780 h 1050862"/>
                <a:gd name="connsiteX1" fmla="*/ 485167 w 884936"/>
                <a:gd name="connsiteY1" fmla="*/ 0 h 1050862"/>
                <a:gd name="connsiteX2" fmla="*/ 79188 w 884936"/>
                <a:gd name="connsiteY2" fmla="*/ 403172 h 1050862"/>
                <a:gd name="connsiteX3" fmla="*/ 0 w 884936"/>
                <a:gd name="connsiteY3" fmla="*/ 660246 h 1050862"/>
                <a:gd name="connsiteX4" fmla="*/ 118872 w 884936"/>
                <a:gd name="connsiteY4" fmla="*/ 660246 h 1050862"/>
                <a:gd name="connsiteX5" fmla="*/ 118872 w 884936"/>
                <a:gd name="connsiteY5" fmla="*/ 768678 h 1050862"/>
                <a:gd name="connsiteX6" fmla="*/ 264638 w 884936"/>
                <a:gd name="connsiteY6" fmla="*/ 914403 h 1050862"/>
                <a:gd name="connsiteX7" fmla="*/ 313337 w 884936"/>
                <a:gd name="connsiteY7" fmla="*/ 914403 h 1050862"/>
                <a:gd name="connsiteX8" fmla="*/ 358206 w 884936"/>
                <a:gd name="connsiteY8" fmla="*/ 959286 h 1050862"/>
                <a:gd name="connsiteX9" fmla="*/ 358206 w 884936"/>
                <a:gd name="connsiteY9" fmla="*/ 1057375 h 1050862"/>
                <a:gd name="connsiteX10" fmla="*/ 767019 w 884936"/>
                <a:gd name="connsiteY10" fmla="*/ 1057375 h 1050862"/>
                <a:gd name="connsiteX11" fmla="*/ 767019 w 884936"/>
                <a:gd name="connsiteY11" fmla="*/ 830099 h 1050862"/>
                <a:gd name="connsiteX12" fmla="*/ 766881 w 884936"/>
                <a:gd name="connsiteY12" fmla="*/ 827859 h 1050862"/>
                <a:gd name="connsiteX13" fmla="*/ 802500 w 884936"/>
                <a:gd name="connsiteY13" fmla="*/ 659292 h 1050862"/>
                <a:gd name="connsiteX14" fmla="*/ 891616 w 884936"/>
                <a:gd name="connsiteY14" fmla="*/ 403780 h 1050862"/>
                <a:gd name="connsiteX15" fmla="*/ 729714 w 884936"/>
                <a:gd name="connsiteY15" fmla="*/ 831205 h 1050862"/>
                <a:gd name="connsiteX16" fmla="*/ 729714 w 884936"/>
                <a:gd name="connsiteY16" fmla="*/ 1020056 h 1050862"/>
                <a:gd name="connsiteX17" fmla="*/ 395581 w 884936"/>
                <a:gd name="connsiteY17" fmla="*/ 1020056 h 1050862"/>
                <a:gd name="connsiteX18" fmla="*/ 395581 w 884936"/>
                <a:gd name="connsiteY18" fmla="*/ 959286 h 1050862"/>
                <a:gd name="connsiteX19" fmla="*/ 313364 w 884936"/>
                <a:gd name="connsiteY19" fmla="*/ 877083 h 1050862"/>
                <a:gd name="connsiteX20" fmla="*/ 264665 w 884936"/>
                <a:gd name="connsiteY20" fmla="*/ 877083 h 1050862"/>
                <a:gd name="connsiteX21" fmla="*/ 156233 w 884936"/>
                <a:gd name="connsiteY21" fmla="*/ 768678 h 1050862"/>
                <a:gd name="connsiteX22" fmla="*/ 156233 w 884936"/>
                <a:gd name="connsiteY22" fmla="*/ 622927 h 1050862"/>
                <a:gd name="connsiteX23" fmla="*/ 50593 w 884936"/>
                <a:gd name="connsiteY23" fmla="*/ 622927 h 1050862"/>
                <a:gd name="connsiteX24" fmla="*/ 116494 w 884936"/>
                <a:gd name="connsiteY24" fmla="*/ 408951 h 1050862"/>
                <a:gd name="connsiteX25" fmla="*/ 116646 w 884936"/>
                <a:gd name="connsiteY25" fmla="*/ 399300 h 1050862"/>
                <a:gd name="connsiteX26" fmla="*/ 116604 w 884936"/>
                <a:gd name="connsiteY26" fmla="*/ 399300 h 1050862"/>
                <a:gd name="connsiteX27" fmla="*/ 485208 w 884936"/>
                <a:gd name="connsiteY27" fmla="*/ 37306 h 1050862"/>
                <a:gd name="connsiteX28" fmla="*/ 854324 w 884936"/>
                <a:gd name="connsiteY28" fmla="*/ 404513 h 1050862"/>
                <a:gd name="connsiteX29" fmla="*/ 854379 w 884936"/>
                <a:gd name="connsiteY29" fmla="*/ 406089 h 1050862"/>
                <a:gd name="connsiteX30" fmla="*/ 774361 w 884936"/>
                <a:gd name="connsiteY30" fmla="*/ 634804 h 1050862"/>
                <a:gd name="connsiteX31" fmla="*/ 729714 w 884936"/>
                <a:gd name="connsiteY31" fmla="*/ 831205 h 105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84936" h="1050862">
                  <a:moveTo>
                    <a:pt x="891616" y="403780"/>
                  </a:moveTo>
                  <a:cubicBezTo>
                    <a:pt x="891215" y="181066"/>
                    <a:pt x="709056" y="0"/>
                    <a:pt x="485167" y="0"/>
                  </a:cubicBezTo>
                  <a:cubicBezTo>
                    <a:pt x="262246" y="0"/>
                    <a:pt x="80709" y="180596"/>
                    <a:pt x="79188" y="403172"/>
                  </a:cubicBezTo>
                  <a:lnTo>
                    <a:pt x="0" y="660246"/>
                  </a:lnTo>
                  <a:lnTo>
                    <a:pt x="118872" y="660246"/>
                  </a:lnTo>
                  <a:lnTo>
                    <a:pt x="118872" y="768678"/>
                  </a:lnTo>
                  <a:cubicBezTo>
                    <a:pt x="118872" y="849056"/>
                    <a:pt x="184260" y="914403"/>
                    <a:pt x="264638" y="914403"/>
                  </a:cubicBezTo>
                  <a:lnTo>
                    <a:pt x="313337" y="914403"/>
                  </a:lnTo>
                  <a:cubicBezTo>
                    <a:pt x="338087" y="914403"/>
                    <a:pt x="358206" y="934549"/>
                    <a:pt x="358206" y="959286"/>
                  </a:cubicBezTo>
                  <a:lnTo>
                    <a:pt x="358206" y="1057375"/>
                  </a:lnTo>
                  <a:lnTo>
                    <a:pt x="767019" y="1057375"/>
                  </a:lnTo>
                  <a:lnTo>
                    <a:pt x="767019" y="830099"/>
                  </a:lnTo>
                  <a:lnTo>
                    <a:pt x="766881" y="827859"/>
                  </a:lnTo>
                  <a:cubicBezTo>
                    <a:pt x="753399" y="716080"/>
                    <a:pt x="799997" y="662127"/>
                    <a:pt x="802500" y="659292"/>
                  </a:cubicBezTo>
                  <a:cubicBezTo>
                    <a:pt x="899027" y="542536"/>
                    <a:pt x="892570" y="416570"/>
                    <a:pt x="891616" y="403780"/>
                  </a:cubicBezTo>
                  <a:close/>
                  <a:moveTo>
                    <a:pt x="729714" y="831205"/>
                  </a:moveTo>
                  <a:lnTo>
                    <a:pt x="729714" y="1020056"/>
                  </a:lnTo>
                  <a:lnTo>
                    <a:pt x="395581" y="1020056"/>
                  </a:lnTo>
                  <a:lnTo>
                    <a:pt x="395581" y="959286"/>
                  </a:lnTo>
                  <a:cubicBezTo>
                    <a:pt x="395581" y="913974"/>
                    <a:pt x="358690" y="877083"/>
                    <a:pt x="313364" y="877083"/>
                  </a:cubicBezTo>
                  <a:lnTo>
                    <a:pt x="264665" y="877083"/>
                  </a:lnTo>
                  <a:cubicBezTo>
                    <a:pt x="204877" y="877083"/>
                    <a:pt x="156233" y="828439"/>
                    <a:pt x="156233" y="768678"/>
                  </a:cubicBezTo>
                  <a:lnTo>
                    <a:pt x="156233" y="622927"/>
                  </a:lnTo>
                  <a:lnTo>
                    <a:pt x="50593" y="622927"/>
                  </a:lnTo>
                  <a:lnTo>
                    <a:pt x="116494" y="408951"/>
                  </a:lnTo>
                  <a:lnTo>
                    <a:pt x="116646" y="399300"/>
                  </a:lnTo>
                  <a:lnTo>
                    <a:pt x="116604" y="399300"/>
                  </a:lnTo>
                  <a:cubicBezTo>
                    <a:pt x="120186" y="199083"/>
                    <a:pt x="284162" y="37306"/>
                    <a:pt x="485208" y="37306"/>
                  </a:cubicBezTo>
                  <a:cubicBezTo>
                    <a:pt x="688758" y="37306"/>
                    <a:pt x="854324" y="202028"/>
                    <a:pt x="854324" y="404513"/>
                  </a:cubicBezTo>
                  <a:lnTo>
                    <a:pt x="854379" y="406089"/>
                  </a:lnTo>
                  <a:cubicBezTo>
                    <a:pt x="854490" y="407306"/>
                    <a:pt x="863297" y="527187"/>
                    <a:pt x="774361" y="634804"/>
                  </a:cubicBezTo>
                  <a:cubicBezTo>
                    <a:pt x="771872" y="637486"/>
                    <a:pt x="714518" y="702115"/>
                    <a:pt x="729714" y="831205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 55">
              <a:extLst>
                <a:ext uri="{FF2B5EF4-FFF2-40B4-BE49-F238E27FC236}">
                  <a16:creationId xmlns:a16="http://schemas.microsoft.com/office/drawing/2014/main" id="{34EF019D-2008-9F3D-A584-31CCDD2C34B5}"/>
                </a:ext>
              </a:extLst>
            </p:cNvPr>
            <p:cNvSpPr/>
            <p:nvPr/>
          </p:nvSpPr>
          <p:spPr>
            <a:xfrm>
              <a:off x="3998190" y="4605751"/>
              <a:ext cx="41481" cy="41481"/>
            </a:xfrm>
            <a:custGeom>
              <a:avLst/>
              <a:gdLst>
                <a:gd name="connsiteX0" fmla="*/ 8492 w 41481"/>
                <a:gd name="connsiteY0" fmla="*/ 7000 h 41481"/>
                <a:gd name="connsiteX1" fmla="*/ 4247 w 41481"/>
                <a:gd name="connsiteY1" fmla="*/ 12157 h 41481"/>
                <a:gd name="connsiteX2" fmla="*/ 6819 w 41481"/>
                <a:gd name="connsiteY2" fmla="*/ 38429 h 41481"/>
                <a:gd name="connsiteX3" fmla="*/ 18641 w 41481"/>
                <a:gd name="connsiteY3" fmla="*/ 42702 h 41481"/>
                <a:gd name="connsiteX4" fmla="*/ 33063 w 41481"/>
                <a:gd name="connsiteY4" fmla="*/ 35899 h 41481"/>
                <a:gd name="connsiteX5" fmla="*/ 37626 w 41481"/>
                <a:gd name="connsiteY5" fmla="*/ 30340 h 41481"/>
                <a:gd name="connsiteX6" fmla="*/ 34708 w 41481"/>
                <a:gd name="connsiteY6" fmla="*/ 4096 h 41481"/>
                <a:gd name="connsiteX7" fmla="*/ 8492 w 41481"/>
                <a:gd name="connsiteY7" fmla="*/ 7000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8492" y="7000"/>
                  </a:moveTo>
                  <a:lnTo>
                    <a:pt x="4247" y="12157"/>
                  </a:lnTo>
                  <a:cubicBezTo>
                    <a:pt x="-2293" y="20122"/>
                    <a:pt x="-1159" y="31903"/>
                    <a:pt x="6819" y="38429"/>
                  </a:cubicBezTo>
                  <a:cubicBezTo>
                    <a:pt x="10276" y="41291"/>
                    <a:pt x="14493" y="42702"/>
                    <a:pt x="18641" y="42702"/>
                  </a:cubicBezTo>
                  <a:cubicBezTo>
                    <a:pt x="24047" y="42702"/>
                    <a:pt x="29385" y="40379"/>
                    <a:pt x="33063" y="35899"/>
                  </a:cubicBezTo>
                  <a:lnTo>
                    <a:pt x="37626" y="30340"/>
                  </a:lnTo>
                  <a:cubicBezTo>
                    <a:pt x="44055" y="22293"/>
                    <a:pt x="42755" y="10540"/>
                    <a:pt x="34708" y="4096"/>
                  </a:cubicBezTo>
                  <a:cubicBezTo>
                    <a:pt x="26661" y="-2347"/>
                    <a:pt x="14921" y="-1048"/>
                    <a:pt x="8492" y="7000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 56">
              <a:extLst>
                <a:ext uri="{FF2B5EF4-FFF2-40B4-BE49-F238E27FC236}">
                  <a16:creationId xmlns:a16="http://schemas.microsoft.com/office/drawing/2014/main" id="{8ABE921C-31A8-0DA2-ED3A-EB1990B34EF9}"/>
                </a:ext>
              </a:extLst>
            </p:cNvPr>
            <p:cNvSpPr/>
            <p:nvPr/>
          </p:nvSpPr>
          <p:spPr>
            <a:xfrm>
              <a:off x="3945533" y="3940947"/>
              <a:ext cx="41481" cy="41481"/>
            </a:xfrm>
            <a:custGeom>
              <a:avLst/>
              <a:gdLst>
                <a:gd name="connsiteX0" fmla="*/ 15672 w 41481"/>
                <a:gd name="connsiteY0" fmla="*/ 41410 h 41481"/>
                <a:gd name="connsiteX1" fmla="*/ 28586 w 41481"/>
                <a:gd name="connsiteY1" fmla="*/ 46595 h 41481"/>
                <a:gd name="connsiteX2" fmla="*/ 42068 w 41481"/>
                <a:gd name="connsiteY2" fmla="*/ 40857 h 41481"/>
                <a:gd name="connsiteX3" fmla="*/ 41501 w 41481"/>
                <a:gd name="connsiteY3" fmla="*/ 14461 h 41481"/>
                <a:gd name="connsiteX4" fmla="*/ 31241 w 41481"/>
                <a:gd name="connsiteY4" fmla="*/ 4865 h 41481"/>
                <a:gd name="connsiteX5" fmla="*/ 4859 w 41481"/>
                <a:gd name="connsiteY5" fmla="*/ 6096 h 41481"/>
                <a:gd name="connsiteX6" fmla="*/ 6103 w 41481"/>
                <a:gd name="connsiteY6" fmla="*/ 32464 h 41481"/>
                <a:gd name="connsiteX7" fmla="*/ 15672 w 41481"/>
                <a:gd name="connsiteY7" fmla="*/ 41410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15672" y="41410"/>
                  </a:moveTo>
                  <a:cubicBezTo>
                    <a:pt x="19294" y="44881"/>
                    <a:pt x="23940" y="46595"/>
                    <a:pt x="28586" y="46595"/>
                  </a:cubicBezTo>
                  <a:cubicBezTo>
                    <a:pt x="33495" y="46595"/>
                    <a:pt x="38390" y="44673"/>
                    <a:pt x="42068" y="40857"/>
                  </a:cubicBezTo>
                  <a:cubicBezTo>
                    <a:pt x="49203" y="33418"/>
                    <a:pt x="48954" y="21582"/>
                    <a:pt x="41501" y="14461"/>
                  </a:cubicBezTo>
                  <a:cubicBezTo>
                    <a:pt x="38127" y="11226"/>
                    <a:pt x="34698" y="8018"/>
                    <a:pt x="31241" y="4865"/>
                  </a:cubicBezTo>
                  <a:cubicBezTo>
                    <a:pt x="23595" y="-2076"/>
                    <a:pt x="11828" y="-1523"/>
                    <a:pt x="4859" y="6096"/>
                  </a:cubicBezTo>
                  <a:cubicBezTo>
                    <a:pt x="-2082" y="13715"/>
                    <a:pt x="-1515" y="25523"/>
                    <a:pt x="6103" y="32464"/>
                  </a:cubicBezTo>
                  <a:cubicBezTo>
                    <a:pt x="9297" y="35395"/>
                    <a:pt x="12505" y="38382"/>
                    <a:pt x="15672" y="41410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 57">
              <a:extLst>
                <a:ext uri="{FF2B5EF4-FFF2-40B4-BE49-F238E27FC236}">
                  <a16:creationId xmlns:a16="http://schemas.microsoft.com/office/drawing/2014/main" id="{66AE288E-4F56-FFF8-54F7-D8B6BBF32D1C}"/>
                </a:ext>
              </a:extLst>
            </p:cNvPr>
            <p:cNvSpPr/>
            <p:nvPr/>
          </p:nvSpPr>
          <p:spPr>
            <a:xfrm>
              <a:off x="4046091" y="4068430"/>
              <a:ext cx="41481" cy="41481"/>
            </a:xfrm>
            <a:custGeom>
              <a:avLst/>
              <a:gdLst>
                <a:gd name="connsiteX0" fmla="*/ 9733 w 41481"/>
                <a:gd name="connsiteY0" fmla="*/ 2283 h 41481"/>
                <a:gd name="connsiteX1" fmla="*/ 2280 w 41481"/>
                <a:gd name="connsiteY1" fmla="*/ 27601 h 41481"/>
                <a:gd name="connsiteX2" fmla="*/ 8433 w 41481"/>
                <a:gd name="connsiteY2" fmla="*/ 39215 h 41481"/>
                <a:gd name="connsiteX3" fmla="*/ 25040 w 41481"/>
                <a:gd name="connsiteY3" fmla="*/ 49378 h 41481"/>
                <a:gd name="connsiteX4" fmla="*/ 33543 w 41481"/>
                <a:gd name="connsiteY4" fmla="*/ 47332 h 41481"/>
                <a:gd name="connsiteX5" fmla="*/ 41646 w 41481"/>
                <a:gd name="connsiteY5" fmla="*/ 22208 h 41481"/>
                <a:gd name="connsiteX6" fmla="*/ 35051 w 41481"/>
                <a:gd name="connsiteY6" fmla="*/ 9736 h 41481"/>
                <a:gd name="connsiteX7" fmla="*/ 9733 w 41481"/>
                <a:gd name="connsiteY7" fmla="*/ 2283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9733" y="2283"/>
                  </a:moveTo>
                  <a:cubicBezTo>
                    <a:pt x="690" y="7205"/>
                    <a:pt x="-2656" y="18558"/>
                    <a:pt x="2280" y="27601"/>
                  </a:cubicBezTo>
                  <a:cubicBezTo>
                    <a:pt x="4382" y="31431"/>
                    <a:pt x="6442" y="35316"/>
                    <a:pt x="8433" y="39215"/>
                  </a:cubicBezTo>
                  <a:cubicBezTo>
                    <a:pt x="11724" y="45673"/>
                    <a:pt x="18264" y="49378"/>
                    <a:pt x="25040" y="49378"/>
                  </a:cubicBezTo>
                  <a:cubicBezTo>
                    <a:pt x="27902" y="49378"/>
                    <a:pt x="30819" y="48715"/>
                    <a:pt x="33543" y="47332"/>
                  </a:cubicBezTo>
                  <a:cubicBezTo>
                    <a:pt x="42725" y="42631"/>
                    <a:pt x="46347" y="31389"/>
                    <a:pt x="41646" y="22208"/>
                  </a:cubicBezTo>
                  <a:cubicBezTo>
                    <a:pt x="39517" y="18004"/>
                    <a:pt x="37304" y="13856"/>
                    <a:pt x="35051" y="9736"/>
                  </a:cubicBezTo>
                  <a:cubicBezTo>
                    <a:pt x="30128" y="679"/>
                    <a:pt x="18762" y="-2653"/>
                    <a:pt x="9733" y="2283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 58">
              <a:extLst>
                <a:ext uri="{FF2B5EF4-FFF2-40B4-BE49-F238E27FC236}">
                  <a16:creationId xmlns:a16="http://schemas.microsoft.com/office/drawing/2014/main" id="{9128F0A0-3887-7A95-B13E-F6714B728A4B}"/>
                </a:ext>
              </a:extLst>
            </p:cNvPr>
            <p:cNvSpPr/>
            <p:nvPr/>
          </p:nvSpPr>
          <p:spPr>
            <a:xfrm>
              <a:off x="4099197" y="4221975"/>
              <a:ext cx="27654" cy="41481"/>
            </a:xfrm>
            <a:custGeom>
              <a:avLst/>
              <a:gdLst>
                <a:gd name="connsiteX0" fmla="*/ 251 w 27654"/>
                <a:gd name="connsiteY0" fmla="*/ 21715 h 41481"/>
                <a:gd name="connsiteX1" fmla="*/ 2228 w 27654"/>
                <a:gd name="connsiteY1" fmla="*/ 34657 h 41481"/>
                <a:gd name="connsiteX2" fmla="*/ 20702 w 27654"/>
                <a:gd name="connsiteY2" fmla="*/ 50779 h 41481"/>
                <a:gd name="connsiteX3" fmla="*/ 23273 w 27654"/>
                <a:gd name="connsiteY3" fmla="*/ 50586 h 41481"/>
                <a:gd name="connsiteX4" fmla="*/ 39230 w 27654"/>
                <a:gd name="connsiteY4" fmla="*/ 29555 h 41481"/>
                <a:gd name="connsiteX5" fmla="*/ 37101 w 27654"/>
                <a:gd name="connsiteY5" fmla="*/ 15589 h 41481"/>
                <a:gd name="connsiteX6" fmla="*/ 15627 w 27654"/>
                <a:gd name="connsiteY6" fmla="*/ 241 h 41481"/>
                <a:gd name="connsiteX7" fmla="*/ 251 w 27654"/>
                <a:gd name="connsiteY7" fmla="*/ 21715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654" h="41481">
                  <a:moveTo>
                    <a:pt x="251" y="21715"/>
                  </a:moveTo>
                  <a:cubicBezTo>
                    <a:pt x="984" y="26015"/>
                    <a:pt x="1634" y="30329"/>
                    <a:pt x="2228" y="34657"/>
                  </a:cubicBezTo>
                  <a:cubicBezTo>
                    <a:pt x="3528" y="44004"/>
                    <a:pt x="11520" y="50779"/>
                    <a:pt x="20702" y="50779"/>
                  </a:cubicBezTo>
                  <a:cubicBezTo>
                    <a:pt x="21573" y="50779"/>
                    <a:pt x="22402" y="50710"/>
                    <a:pt x="23273" y="50586"/>
                  </a:cubicBezTo>
                  <a:cubicBezTo>
                    <a:pt x="33505" y="49175"/>
                    <a:pt x="40640" y="39759"/>
                    <a:pt x="39230" y="29555"/>
                  </a:cubicBezTo>
                  <a:cubicBezTo>
                    <a:pt x="38580" y="24881"/>
                    <a:pt x="37875" y="20235"/>
                    <a:pt x="37101" y="15589"/>
                  </a:cubicBezTo>
                  <a:cubicBezTo>
                    <a:pt x="35400" y="5426"/>
                    <a:pt x="25762" y="-1390"/>
                    <a:pt x="15627" y="241"/>
                  </a:cubicBezTo>
                  <a:cubicBezTo>
                    <a:pt x="5436" y="1914"/>
                    <a:pt x="-1422" y="11538"/>
                    <a:pt x="251" y="21715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 59">
              <a:extLst>
                <a:ext uri="{FF2B5EF4-FFF2-40B4-BE49-F238E27FC236}">
                  <a16:creationId xmlns:a16="http://schemas.microsoft.com/office/drawing/2014/main" id="{680C4181-0D3D-8FB9-9B49-9291CA53602A}"/>
                </a:ext>
              </a:extLst>
            </p:cNvPr>
            <p:cNvSpPr/>
            <p:nvPr/>
          </p:nvSpPr>
          <p:spPr>
            <a:xfrm>
              <a:off x="4001111" y="4000489"/>
              <a:ext cx="41481" cy="41481"/>
            </a:xfrm>
            <a:custGeom>
              <a:avLst/>
              <a:gdLst>
                <a:gd name="connsiteX0" fmla="*/ 33322 w 41481"/>
                <a:gd name="connsiteY0" fmla="*/ 7116 h 41481"/>
                <a:gd name="connsiteX1" fmla="*/ 7106 w 41481"/>
                <a:gd name="connsiteY1" fmla="*/ 4005 h 41481"/>
                <a:gd name="connsiteX2" fmla="*/ 3995 w 41481"/>
                <a:gd name="connsiteY2" fmla="*/ 30221 h 41481"/>
                <a:gd name="connsiteX3" fmla="*/ 11959 w 41481"/>
                <a:gd name="connsiteY3" fmla="*/ 40606 h 41481"/>
                <a:gd name="connsiteX4" fmla="*/ 26948 w 41481"/>
                <a:gd name="connsiteY4" fmla="*/ 48114 h 41481"/>
                <a:gd name="connsiteX5" fmla="*/ 38107 w 41481"/>
                <a:gd name="connsiteY5" fmla="*/ 44408 h 41481"/>
                <a:gd name="connsiteX6" fmla="*/ 41909 w 41481"/>
                <a:gd name="connsiteY6" fmla="*/ 18289 h 41481"/>
                <a:gd name="connsiteX7" fmla="*/ 33322 w 41481"/>
                <a:gd name="connsiteY7" fmla="*/ 7116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33322" y="7116"/>
                  </a:moveTo>
                  <a:cubicBezTo>
                    <a:pt x="26948" y="-973"/>
                    <a:pt x="15195" y="-2383"/>
                    <a:pt x="7106" y="4005"/>
                  </a:cubicBezTo>
                  <a:cubicBezTo>
                    <a:pt x="-969" y="10393"/>
                    <a:pt x="-2379" y="22133"/>
                    <a:pt x="3995" y="30221"/>
                  </a:cubicBezTo>
                  <a:cubicBezTo>
                    <a:pt x="6691" y="33651"/>
                    <a:pt x="9374" y="37107"/>
                    <a:pt x="11959" y="40606"/>
                  </a:cubicBezTo>
                  <a:cubicBezTo>
                    <a:pt x="15637" y="45514"/>
                    <a:pt x="21251" y="48114"/>
                    <a:pt x="26948" y="48114"/>
                  </a:cubicBezTo>
                  <a:cubicBezTo>
                    <a:pt x="30834" y="48114"/>
                    <a:pt x="34747" y="46911"/>
                    <a:pt x="38107" y="44408"/>
                  </a:cubicBezTo>
                  <a:cubicBezTo>
                    <a:pt x="46375" y="38255"/>
                    <a:pt x="48076" y="26557"/>
                    <a:pt x="41909" y="18289"/>
                  </a:cubicBezTo>
                  <a:cubicBezTo>
                    <a:pt x="39102" y="14541"/>
                    <a:pt x="36240" y="10808"/>
                    <a:pt x="33322" y="7116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 60">
              <a:extLst>
                <a:ext uri="{FF2B5EF4-FFF2-40B4-BE49-F238E27FC236}">
                  <a16:creationId xmlns:a16="http://schemas.microsoft.com/office/drawing/2014/main" id="{74F4BCCA-17B2-C16F-ABE7-BB80652B44AF}"/>
                </a:ext>
              </a:extLst>
            </p:cNvPr>
            <p:cNvSpPr/>
            <p:nvPr/>
          </p:nvSpPr>
          <p:spPr>
            <a:xfrm>
              <a:off x="4105894" y="4303179"/>
              <a:ext cx="27654" cy="41481"/>
            </a:xfrm>
            <a:custGeom>
              <a:avLst/>
              <a:gdLst>
                <a:gd name="connsiteX0" fmla="*/ 17130 w 27654"/>
                <a:gd name="connsiteY0" fmla="*/ 51 h 41481"/>
                <a:gd name="connsiteX1" fmla="*/ 68 w 27654"/>
                <a:gd name="connsiteY1" fmla="*/ 20183 h 41481"/>
                <a:gd name="connsiteX2" fmla="*/ 469 w 27654"/>
                <a:gd name="connsiteY2" fmla="*/ 32365 h 41481"/>
                <a:gd name="connsiteX3" fmla="*/ 19135 w 27654"/>
                <a:gd name="connsiteY3" fmla="*/ 50921 h 41481"/>
                <a:gd name="connsiteX4" fmla="*/ 19246 w 27654"/>
                <a:gd name="connsiteY4" fmla="*/ 50921 h 41481"/>
                <a:gd name="connsiteX5" fmla="*/ 37802 w 27654"/>
                <a:gd name="connsiteY5" fmla="*/ 32158 h 41481"/>
                <a:gd name="connsiteX6" fmla="*/ 37263 w 27654"/>
                <a:gd name="connsiteY6" fmla="*/ 17141 h 41481"/>
                <a:gd name="connsiteX7" fmla="*/ 17130 w 27654"/>
                <a:gd name="connsiteY7" fmla="*/ 51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654" h="41481">
                  <a:moveTo>
                    <a:pt x="17130" y="51"/>
                  </a:moveTo>
                  <a:cubicBezTo>
                    <a:pt x="6843" y="908"/>
                    <a:pt x="-804" y="9910"/>
                    <a:pt x="68" y="20183"/>
                  </a:cubicBezTo>
                  <a:cubicBezTo>
                    <a:pt x="151" y="21234"/>
                    <a:pt x="413" y="25451"/>
                    <a:pt x="469" y="32365"/>
                  </a:cubicBezTo>
                  <a:cubicBezTo>
                    <a:pt x="524" y="42625"/>
                    <a:pt x="8862" y="50921"/>
                    <a:pt x="19135" y="50921"/>
                  </a:cubicBezTo>
                  <a:cubicBezTo>
                    <a:pt x="19163" y="50921"/>
                    <a:pt x="19218" y="50921"/>
                    <a:pt x="19246" y="50921"/>
                  </a:cubicBezTo>
                  <a:cubicBezTo>
                    <a:pt x="29561" y="50866"/>
                    <a:pt x="37857" y="42445"/>
                    <a:pt x="37802" y="32158"/>
                  </a:cubicBezTo>
                  <a:cubicBezTo>
                    <a:pt x="37747" y="23626"/>
                    <a:pt x="37373" y="18413"/>
                    <a:pt x="37263" y="17141"/>
                  </a:cubicBezTo>
                  <a:cubicBezTo>
                    <a:pt x="36405" y="6854"/>
                    <a:pt x="27473" y="-696"/>
                    <a:pt x="17130" y="51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 61">
              <a:extLst>
                <a:ext uri="{FF2B5EF4-FFF2-40B4-BE49-F238E27FC236}">
                  <a16:creationId xmlns:a16="http://schemas.microsoft.com/office/drawing/2014/main" id="{C3D8F987-3804-B65A-684D-4BD2D04F7106}"/>
                </a:ext>
              </a:extLst>
            </p:cNvPr>
            <p:cNvSpPr/>
            <p:nvPr/>
          </p:nvSpPr>
          <p:spPr>
            <a:xfrm>
              <a:off x="4098432" y="4384458"/>
              <a:ext cx="27654" cy="41481"/>
            </a:xfrm>
            <a:custGeom>
              <a:avLst/>
              <a:gdLst>
                <a:gd name="connsiteX0" fmla="*/ 23998 w 27654"/>
                <a:gd name="connsiteY0" fmla="*/ 255 h 41481"/>
                <a:gd name="connsiteX1" fmla="*/ 2607 w 27654"/>
                <a:gd name="connsiteY1" fmla="*/ 15727 h 41481"/>
                <a:gd name="connsiteX2" fmla="*/ 339 w 27654"/>
                <a:gd name="connsiteY2" fmla="*/ 28587 h 41481"/>
                <a:gd name="connsiteX3" fmla="*/ 15162 w 27654"/>
                <a:gd name="connsiteY3" fmla="*/ 50434 h 41481"/>
                <a:gd name="connsiteX4" fmla="*/ 18702 w 27654"/>
                <a:gd name="connsiteY4" fmla="*/ 50752 h 41481"/>
                <a:gd name="connsiteX5" fmla="*/ 37009 w 27654"/>
                <a:gd name="connsiteY5" fmla="*/ 35597 h 41481"/>
                <a:gd name="connsiteX6" fmla="*/ 39470 w 27654"/>
                <a:gd name="connsiteY6" fmla="*/ 21632 h 41481"/>
                <a:gd name="connsiteX7" fmla="*/ 23998 w 27654"/>
                <a:gd name="connsiteY7" fmla="*/ 255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654" h="41481">
                  <a:moveTo>
                    <a:pt x="23998" y="255"/>
                  </a:moveTo>
                  <a:cubicBezTo>
                    <a:pt x="13765" y="-1446"/>
                    <a:pt x="4225" y="5551"/>
                    <a:pt x="2607" y="15727"/>
                  </a:cubicBezTo>
                  <a:cubicBezTo>
                    <a:pt x="1929" y="19889"/>
                    <a:pt x="1169" y="24176"/>
                    <a:pt x="339" y="28587"/>
                  </a:cubicBezTo>
                  <a:cubicBezTo>
                    <a:pt x="-1610" y="38708"/>
                    <a:pt x="5041" y="48484"/>
                    <a:pt x="15162" y="50434"/>
                  </a:cubicBezTo>
                  <a:cubicBezTo>
                    <a:pt x="16351" y="50655"/>
                    <a:pt x="17540" y="50752"/>
                    <a:pt x="18702" y="50752"/>
                  </a:cubicBezTo>
                  <a:cubicBezTo>
                    <a:pt x="27482" y="50752"/>
                    <a:pt x="35280" y="44543"/>
                    <a:pt x="37009" y="35597"/>
                  </a:cubicBezTo>
                  <a:cubicBezTo>
                    <a:pt x="37921" y="30813"/>
                    <a:pt x="38737" y="26139"/>
                    <a:pt x="39470" y="21632"/>
                  </a:cubicBezTo>
                  <a:cubicBezTo>
                    <a:pt x="41088" y="11455"/>
                    <a:pt x="34174" y="1900"/>
                    <a:pt x="23998" y="255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 62">
              <a:extLst>
                <a:ext uri="{FF2B5EF4-FFF2-40B4-BE49-F238E27FC236}">
                  <a16:creationId xmlns:a16="http://schemas.microsoft.com/office/drawing/2014/main" id="{8080B316-43F4-08E8-3583-30BF7B131B17}"/>
                </a:ext>
              </a:extLst>
            </p:cNvPr>
            <p:cNvSpPr/>
            <p:nvPr/>
          </p:nvSpPr>
          <p:spPr>
            <a:xfrm>
              <a:off x="4079126" y="4142958"/>
              <a:ext cx="41481" cy="41481"/>
            </a:xfrm>
            <a:custGeom>
              <a:avLst/>
              <a:gdLst>
                <a:gd name="connsiteX0" fmla="*/ 1033 w 41481"/>
                <a:gd name="connsiteY0" fmla="*/ 24808 h 41481"/>
                <a:gd name="connsiteX1" fmla="*/ 5140 w 41481"/>
                <a:gd name="connsiteY1" fmla="*/ 37225 h 41481"/>
                <a:gd name="connsiteX2" fmla="*/ 22936 w 41481"/>
                <a:gd name="connsiteY2" fmla="*/ 50305 h 41481"/>
                <a:gd name="connsiteX3" fmla="*/ 28522 w 41481"/>
                <a:gd name="connsiteY3" fmla="*/ 49434 h 41481"/>
                <a:gd name="connsiteX4" fmla="*/ 40759 w 41481"/>
                <a:gd name="connsiteY4" fmla="*/ 26038 h 41481"/>
                <a:gd name="connsiteX5" fmla="*/ 36306 w 41481"/>
                <a:gd name="connsiteY5" fmla="*/ 12557 h 41481"/>
                <a:gd name="connsiteX6" fmla="*/ 12565 w 41481"/>
                <a:gd name="connsiteY6" fmla="*/ 1039 h 41481"/>
                <a:gd name="connsiteX7" fmla="*/ 1033 w 41481"/>
                <a:gd name="connsiteY7" fmla="*/ 24808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1033" y="24808"/>
                  </a:moveTo>
                  <a:cubicBezTo>
                    <a:pt x="2471" y="28914"/>
                    <a:pt x="3813" y="33063"/>
                    <a:pt x="5140" y="37225"/>
                  </a:cubicBezTo>
                  <a:cubicBezTo>
                    <a:pt x="7657" y="45203"/>
                    <a:pt x="14999" y="50305"/>
                    <a:pt x="22936" y="50305"/>
                  </a:cubicBezTo>
                  <a:cubicBezTo>
                    <a:pt x="24802" y="50305"/>
                    <a:pt x="26669" y="50015"/>
                    <a:pt x="28522" y="49434"/>
                  </a:cubicBezTo>
                  <a:cubicBezTo>
                    <a:pt x="38353" y="46351"/>
                    <a:pt x="43828" y="35883"/>
                    <a:pt x="40759" y="26038"/>
                  </a:cubicBezTo>
                  <a:cubicBezTo>
                    <a:pt x="39321" y="21517"/>
                    <a:pt x="37841" y="17023"/>
                    <a:pt x="36306" y="12557"/>
                  </a:cubicBezTo>
                  <a:cubicBezTo>
                    <a:pt x="32933" y="2823"/>
                    <a:pt x="22313" y="-2349"/>
                    <a:pt x="12565" y="1039"/>
                  </a:cubicBezTo>
                  <a:cubicBezTo>
                    <a:pt x="2817" y="4427"/>
                    <a:pt x="-2340" y="15073"/>
                    <a:pt x="1033" y="24808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 63">
              <a:extLst>
                <a:ext uri="{FF2B5EF4-FFF2-40B4-BE49-F238E27FC236}">
                  <a16:creationId xmlns:a16="http://schemas.microsoft.com/office/drawing/2014/main" id="{21606B88-D3EC-E88A-ABD4-FB91C653A363}"/>
                </a:ext>
              </a:extLst>
            </p:cNvPr>
            <p:cNvSpPr/>
            <p:nvPr/>
          </p:nvSpPr>
          <p:spPr>
            <a:xfrm>
              <a:off x="4076376" y="4463529"/>
              <a:ext cx="41481" cy="41481"/>
            </a:xfrm>
            <a:custGeom>
              <a:avLst/>
              <a:gdLst>
                <a:gd name="connsiteX0" fmla="*/ 29364 w 41481"/>
                <a:gd name="connsiteY0" fmla="*/ 1009 h 41481"/>
                <a:gd name="connsiteX1" fmla="*/ 5623 w 41481"/>
                <a:gd name="connsiteY1" fmla="*/ 12596 h 41481"/>
                <a:gd name="connsiteX2" fmla="*/ 1198 w 41481"/>
                <a:gd name="connsiteY2" fmla="*/ 24888 h 41481"/>
                <a:gd name="connsiteX3" fmla="*/ 12108 w 41481"/>
                <a:gd name="connsiteY3" fmla="*/ 48920 h 41481"/>
                <a:gd name="connsiteX4" fmla="*/ 18675 w 41481"/>
                <a:gd name="connsiteY4" fmla="*/ 50136 h 41481"/>
                <a:gd name="connsiteX5" fmla="*/ 36153 w 41481"/>
                <a:gd name="connsiteY5" fmla="*/ 38038 h 41481"/>
                <a:gd name="connsiteX6" fmla="*/ 40937 w 41481"/>
                <a:gd name="connsiteY6" fmla="*/ 24750 h 41481"/>
                <a:gd name="connsiteX7" fmla="*/ 29364 w 41481"/>
                <a:gd name="connsiteY7" fmla="*/ 1009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29364" y="1009"/>
                  </a:moveTo>
                  <a:cubicBezTo>
                    <a:pt x="19560" y="-2310"/>
                    <a:pt x="8969" y="2820"/>
                    <a:pt x="5623" y="12596"/>
                  </a:cubicBezTo>
                  <a:cubicBezTo>
                    <a:pt x="4212" y="16647"/>
                    <a:pt x="2760" y="20754"/>
                    <a:pt x="1198" y="24888"/>
                  </a:cubicBezTo>
                  <a:cubicBezTo>
                    <a:pt x="-2425" y="34526"/>
                    <a:pt x="2442" y="45311"/>
                    <a:pt x="12108" y="48920"/>
                  </a:cubicBezTo>
                  <a:cubicBezTo>
                    <a:pt x="14265" y="49735"/>
                    <a:pt x="16477" y="50136"/>
                    <a:pt x="18675" y="50136"/>
                  </a:cubicBezTo>
                  <a:cubicBezTo>
                    <a:pt x="26211" y="50136"/>
                    <a:pt x="33346" y="45518"/>
                    <a:pt x="36153" y="38038"/>
                  </a:cubicBezTo>
                  <a:cubicBezTo>
                    <a:pt x="37826" y="33558"/>
                    <a:pt x="39416" y="29119"/>
                    <a:pt x="40937" y="24750"/>
                  </a:cubicBezTo>
                  <a:cubicBezTo>
                    <a:pt x="44270" y="15002"/>
                    <a:pt x="39084" y="4382"/>
                    <a:pt x="29364" y="1009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 64">
              <a:extLst>
                <a:ext uri="{FF2B5EF4-FFF2-40B4-BE49-F238E27FC236}">
                  <a16:creationId xmlns:a16="http://schemas.microsoft.com/office/drawing/2014/main" id="{FFDA583E-7BFB-CB36-98EB-60C26BB0D687}"/>
                </a:ext>
              </a:extLst>
            </p:cNvPr>
            <p:cNvSpPr/>
            <p:nvPr/>
          </p:nvSpPr>
          <p:spPr>
            <a:xfrm>
              <a:off x="4041212" y="4538032"/>
              <a:ext cx="41481" cy="41481"/>
            </a:xfrm>
            <a:custGeom>
              <a:avLst/>
              <a:gdLst>
                <a:gd name="connsiteX0" fmla="*/ 34412 w 41481"/>
                <a:gd name="connsiteY0" fmla="*/ 2319 h 41481"/>
                <a:gd name="connsiteX1" fmla="*/ 9053 w 41481"/>
                <a:gd name="connsiteY1" fmla="*/ 9634 h 41481"/>
                <a:gd name="connsiteX2" fmla="*/ 2596 w 41481"/>
                <a:gd name="connsiteY2" fmla="*/ 20972 h 41481"/>
                <a:gd name="connsiteX3" fmla="*/ 9164 w 41481"/>
                <a:gd name="connsiteY3" fmla="*/ 46552 h 41481"/>
                <a:gd name="connsiteX4" fmla="*/ 18649 w 41481"/>
                <a:gd name="connsiteY4" fmla="*/ 49152 h 41481"/>
                <a:gd name="connsiteX5" fmla="*/ 34744 w 41481"/>
                <a:gd name="connsiteY5" fmla="*/ 39971 h 41481"/>
                <a:gd name="connsiteX6" fmla="*/ 41768 w 41481"/>
                <a:gd name="connsiteY6" fmla="*/ 27678 h 41481"/>
                <a:gd name="connsiteX7" fmla="*/ 34412 w 41481"/>
                <a:gd name="connsiteY7" fmla="*/ 2319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34412" y="2319"/>
                  </a:moveTo>
                  <a:cubicBezTo>
                    <a:pt x="25397" y="-2645"/>
                    <a:pt x="14045" y="619"/>
                    <a:pt x="9053" y="9634"/>
                  </a:cubicBezTo>
                  <a:cubicBezTo>
                    <a:pt x="6979" y="13409"/>
                    <a:pt x="4836" y="17197"/>
                    <a:pt x="2596" y="20972"/>
                  </a:cubicBezTo>
                  <a:cubicBezTo>
                    <a:pt x="-2644" y="29863"/>
                    <a:pt x="301" y="41312"/>
                    <a:pt x="9164" y="46552"/>
                  </a:cubicBezTo>
                  <a:cubicBezTo>
                    <a:pt x="12164" y="48308"/>
                    <a:pt x="15428" y="49152"/>
                    <a:pt x="18649" y="49152"/>
                  </a:cubicBezTo>
                  <a:cubicBezTo>
                    <a:pt x="25051" y="49152"/>
                    <a:pt x="31260" y="45889"/>
                    <a:pt x="34744" y="39971"/>
                  </a:cubicBezTo>
                  <a:cubicBezTo>
                    <a:pt x="37178" y="35864"/>
                    <a:pt x="39501" y="31757"/>
                    <a:pt x="41768" y="27678"/>
                  </a:cubicBezTo>
                  <a:cubicBezTo>
                    <a:pt x="46732" y="18649"/>
                    <a:pt x="43428" y="7283"/>
                    <a:pt x="34412" y="2319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 65">
              <a:extLst>
                <a:ext uri="{FF2B5EF4-FFF2-40B4-BE49-F238E27FC236}">
                  <a16:creationId xmlns:a16="http://schemas.microsoft.com/office/drawing/2014/main" id="{B0C10DD9-8B51-5A4E-2853-A0D82B593584}"/>
                </a:ext>
              </a:extLst>
            </p:cNvPr>
            <p:cNvSpPr/>
            <p:nvPr/>
          </p:nvSpPr>
          <p:spPr>
            <a:xfrm>
              <a:off x="3277460" y="3936966"/>
              <a:ext cx="41481" cy="41481"/>
            </a:xfrm>
            <a:custGeom>
              <a:avLst/>
              <a:gdLst>
                <a:gd name="connsiteX0" fmla="*/ 18687 w 41481"/>
                <a:gd name="connsiteY0" fmla="*/ 46484 h 41481"/>
                <a:gd name="connsiteX1" fmla="*/ 31449 w 41481"/>
                <a:gd name="connsiteY1" fmla="*/ 41437 h 41481"/>
                <a:gd name="connsiteX2" fmla="*/ 41114 w 41481"/>
                <a:gd name="connsiteY2" fmla="*/ 32601 h 41481"/>
                <a:gd name="connsiteX3" fmla="*/ 42677 w 41481"/>
                <a:gd name="connsiteY3" fmla="*/ 6261 h 41481"/>
                <a:gd name="connsiteX4" fmla="*/ 16322 w 41481"/>
                <a:gd name="connsiteY4" fmla="*/ 4712 h 41481"/>
                <a:gd name="connsiteX5" fmla="*/ 5896 w 41481"/>
                <a:gd name="connsiteY5" fmla="*/ 14225 h 41481"/>
                <a:gd name="connsiteX6" fmla="*/ 5053 w 41481"/>
                <a:gd name="connsiteY6" fmla="*/ 40607 h 41481"/>
                <a:gd name="connsiteX7" fmla="*/ 18687 w 41481"/>
                <a:gd name="connsiteY7" fmla="*/ 46484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18687" y="46484"/>
                  </a:moveTo>
                  <a:cubicBezTo>
                    <a:pt x="23263" y="46484"/>
                    <a:pt x="27854" y="44811"/>
                    <a:pt x="31449" y="41437"/>
                  </a:cubicBezTo>
                  <a:cubicBezTo>
                    <a:pt x="34629" y="38450"/>
                    <a:pt x="37851" y="35505"/>
                    <a:pt x="41114" y="32601"/>
                  </a:cubicBezTo>
                  <a:cubicBezTo>
                    <a:pt x="48830" y="25757"/>
                    <a:pt x="49521" y="13962"/>
                    <a:pt x="42677" y="6261"/>
                  </a:cubicBezTo>
                  <a:cubicBezTo>
                    <a:pt x="35832" y="-1455"/>
                    <a:pt x="24024" y="-2119"/>
                    <a:pt x="16322" y="4712"/>
                  </a:cubicBezTo>
                  <a:cubicBezTo>
                    <a:pt x="12810" y="7837"/>
                    <a:pt x="9326" y="10990"/>
                    <a:pt x="5896" y="14225"/>
                  </a:cubicBezTo>
                  <a:cubicBezTo>
                    <a:pt x="-1626" y="21291"/>
                    <a:pt x="-1999" y="33099"/>
                    <a:pt x="5053" y="40607"/>
                  </a:cubicBezTo>
                  <a:cubicBezTo>
                    <a:pt x="8745" y="44507"/>
                    <a:pt x="13709" y="46484"/>
                    <a:pt x="18687" y="46484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 66">
              <a:extLst>
                <a:ext uri="{FF2B5EF4-FFF2-40B4-BE49-F238E27FC236}">
                  <a16:creationId xmlns:a16="http://schemas.microsoft.com/office/drawing/2014/main" id="{5E8DC56D-DCF4-9025-87C8-AEFD18FCB72B}"/>
                </a:ext>
              </a:extLst>
            </p:cNvPr>
            <p:cNvSpPr/>
            <p:nvPr/>
          </p:nvSpPr>
          <p:spPr>
            <a:xfrm>
              <a:off x="3880894" y="3891353"/>
              <a:ext cx="41481" cy="41481"/>
            </a:xfrm>
            <a:custGeom>
              <a:avLst/>
              <a:gdLst>
                <a:gd name="connsiteX0" fmla="*/ 8548 w 41481"/>
                <a:gd name="connsiteY0" fmla="*/ 34341 h 41481"/>
                <a:gd name="connsiteX1" fmla="*/ 19458 w 41481"/>
                <a:gd name="connsiteY1" fmla="*/ 41572 h 41481"/>
                <a:gd name="connsiteX2" fmla="*/ 29966 w 41481"/>
                <a:gd name="connsiteY2" fmla="*/ 44835 h 41481"/>
                <a:gd name="connsiteX3" fmla="*/ 45411 w 41481"/>
                <a:gd name="connsiteY3" fmla="*/ 36691 h 41481"/>
                <a:gd name="connsiteX4" fmla="*/ 40517 w 41481"/>
                <a:gd name="connsiteY4" fmla="*/ 10752 h 41481"/>
                <a:gd name="connsiteX5" fmla="*/ 28791 w 41481"/>
                <a:gd name="connsiteY5" fmla="*/ 2967 h 41481"/>
                <a:gd name="connsiteX6" fmla="*/ 2976 w 41481"/>
                <a:gd name="connsiteY6" fmla="*/ 8525 h 41481"/>
                <a:gd name="connsiteX7" fmla="*/ 8548 w 41481"/>
                <a:gd name="connsiteY7" fmla="*/ 34341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8548" y="34341"/>
                  </a:moveTo>
                  <a:cubicBezTo>
                    <a:pt x="12226" y="36719"/>
                    <a:pt x="15863" y="39125"/>
                    <a:pt x="19458" y="41572"/>
                  </a:cubicBezTo>
                  <a:cubicBezTo>
                    <a:pt x="22666" y="43771"/>
                    <a:pt x="26344" y="44835"/>
                    <a:pt x="29966" y="44835"/>
                  </a:cubicBezTo>
                  <a:cubicBezTo>
                    <a:pt x="35940" y="44835"/>
                    <a:pt x="41789" y="41987"/>
                    <a:pt x="45411" y="36691"/>
                  </a:cubicBezTo>
                  <a:cubicBezTo>
                    <a:pt x="51219" y="28188"/>
                    <a:pt x="49034" y="16573"/>
                    <a:pt x="40517" y="10752"/>
                  </a:cubicBezTo>
                  <a:cubicBezTo>
                    <a:pt x="36659" y="8111"/>
                    <a:pt x="32732" y="5511"/>
                    <a:pt x="28791" y="2967"/>
                  </a:cubicBezTo>
                  <a:cubicBezTo>
                    <a:pt x="20122" y="-2592"/>
                    <a:pt x="8562" y="-117"/>
                    <a:pt x="2976" y="8525"/>
                  </a:cubicBezTo>
                  <a:cubicBezTo>
                    <a:pt x="-2597" y="17209"/>
                    <a:pt x="-121" y="28754"/>
                    <a:pt x="8548" y="34341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 67">
              <a:extLst>
                <a:ext uri="{FF2B5EF4-FFF2-40B4-BE49-F238E27FC236}">
                  <a16:creationId xmlns:a16="http://schemas.microsoft.com/office/drawing/2014/main" id="{D401C480-DABF-036A-E503-0AC320DFA6AD}"/>
                </a:ext>
              </a:extLst>
            </p:cNvPr>
            <p:cNvSpPr/>
            <p:nvPr/>
          </p:nvSpPr>
          <p:spPr>
            <a:xfrm>
              <a:off x="3412635" y="3850599"/>
              <a:ext cx="41481" cy="41481"/>
            </a:xfrm>
            <a:custGeom>
              <a:avLst/>
              <a:gdLst>
                <a:gd name="connsiteX0" fmla="*/ 10957 w 41481"/>
                <a:gd name="connsiteY0" fmla="*/ 7093 h 41481"/>
                <a:gd name="connsiteX1" fmla="*/ 1665 w 41481"/>
                <a:gd name="connsiteY1" fmla="*/ 31802 h 41481"/>
                <a:gd name="connsiteX2" fmla="*/ 18673 w 41481"/>
                <a:gd name="connsiteY2" fmla="*/ 42767 h 41481"/>
                <a:gd name="connsiteX3" fmla="*/ 26374 w 41481"/>
                <a:gd name="connsiteY3" fmla="*/ 41094 h 41481"/>
                <a:gd name="connsiteX4" fmla="*/ 38335 w 41481"/>
                <a:gd name="connsiteY4" fmla="*/ 35922 h 41481"/>
                <a:gd name="connsiteX5" fmla="*/ 48415 w 41481"/>
                <a:gd name="connsiteY5" fmla="*/ 11517 h 41481"/>
                <a:gd name="connsiteX6" fmla="*/ 24010 w 41481"/>
                <a:gd name="connsiteY6" fmla="*/ 1437 h 41481"/>
                <a:gd name="connsiteX7" fmla="*/ 10957 w 41481"/>
                <a:gd name="connsiteY7" fmla="*/ 7093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10957" y="7093"/>
                  </a:moveTo>
                  <a:cubicBezTo>
                    <a:pt x="1568" y="11351"/>
                    <a:pt x="-2580" y="22413"/>
                    <a:pt x="1665" y="31802"/>
                  </a:cubicBezTo>
                  <a:cubicBezTo>
                    <a:pt x="4804" y="38688"/>
                    <a:pt x="11579" y="42767"/>
                    <a:pt x="18673" y="42767"/>
                  </a:cubicBezTo>
                  <a:cubicBezTo>
                    <a:pt x="21258" y="42767"/>
                    <a:pt x="23885" y="42227"/>
                    <a:pt x="26374" y="41094"/>
                  </a:cubicBezTo>
                  <a:cubicBezTo>
                    <a:pt x="30343" y="39296"/>
                    <a:pt x="34311" y="37581"/>
                    <a:pt x="38335" y="35922"/>
                  </a:cubicBezTo>
                  <a:cubicBezTo>
                    <a:pt x="47848" y="31968"/>
                    <a:pt x="52383" y="21058"/>
                    <a:pt x="48415" y="11517"/>
                  </a:cubicBezTo>
                  <a:cubicBezTo>
                    <a:pt x="44460" y="2004"/>
                    <a:pt x="33523" y="-2531"/>
                    <a:pt x="24010" y="1437"/>
                  </a:cubicBezTo>
                  <a:cubicBezTo>
                    <a:pt x="19654" y="3263"/>
                    <a:pt x="15285" y="5129"/>
                    <a:pt x="10957" y="7093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 68">
              <a:extLst>
                <a:ext uri="{FF2B5EF4-FFF2-40B4-BE49-F238E27FC236}">
                  <a16:creationId xmlns:a16="http://schemas.microsoft.com/office/drawing/2014/main" id="{E5DF8C63-4562-683E-411A-D84D0D76971D}"/>
                </a:ext>
              </a:extLst>
            </p:cNvPr>
            <p:cNvSpPr/>
            <p:nvPr/>
          </p:nvSpPr>
          <p:spPr>
            <a:xfrm>
              <a:off x="3341305" y="3888065"/>
              <a:ext cx="41481" cy="41481"/>
            </a:xfrm>
            <a:custGeom>
              <a:avLst/>
              <a:gdLst>
                <a:gd name="connsiteX0" fmla="*/ 18696 w 41481"/>
                <a:gd name="connsiteY0" fmla="*/ 44736 h 41481"/>
                <a:gd name="connsiteX1" fmla="*/ 28970 w 41481"/>
                <a:gd name="connsiteY1" fmla="*/ 41625 h 41481"/>
                <a:gd name="connsiteX2" fmla="*/ 40031 w 41481"/>
                <a:gd name="connsiteY2" fmla="*/ 34477 h 41481"/>
                <a:gd name="connsiteX3" fmla="*/ 45908 w 41481"/>
                <a:gd name="connsiteY3" fmla="*/ 8744 h 41481"/>
                <a:gd name="connsiteX4" fmla="*/ 20176 w 41481"/>
                <a:gd name="connsiteY4" fmla="*/ 2854 h 41481"/>
                <a:gd name="connsiteX5" fmla="*/ 8367 w 41481"/>
                <a:gd name="connsiteY5" fmla="*/ 10486 h 41481"/>
                <a:gd name="connsiteX6" fmla="*/ 3099 w 41481"/>
                <a:gd name="connsiteY6" fmla="*/ 36357 h 41481"/>
                <a:gd name="connsiteX7" fmla="*/ 18696 w 41481"/>
                <a:gd name="connsiteY7" fmla="*/ 44736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18696" y="44736"/>
                  </a:moveTo>
                  <a:cubicBezTo>
                    <a:pt x="22236" y="44736"/>
                    <a:pt x="25803" y="43727"/>
                    <a:pt x="28970" y="41625"/>
                  </a:cubicBezTo>
                  <a:cubicBezTo>
                    <a:pt x="32634" y="39205"/>
                    <a:pt x="36298" y="36813"/>
                    <a:pt x="40031" y="34477"/>
                  </a:cubicBezTo>
                  <a:cubicBezTo>
                    <a:pt x="48756" y="29001"/>
                    <a:pt x="51383" y="17469"/>
                    <a:pt x="45908" y="8744"/>
                  </a:cubicBezTo>
                  <a:cubicBezTo>
                    <a:pt x="40432" y="19"/>
                    <a:pt x="28914" y="-2622"/>
                    <a:pt x="20176" y="2854"/>
                  </a:cubicBezTo>
                  <a:cubicBezTo>
                    <a:pt x="16207" y="5357"/>
                    <a:pt x="12280" y="7901"/>
                    <a:pt x="8367" y="10486"/>
                  </a:cubicBezTo>
                  <a:cubicBezTo>
                    <a:pt x="-233" y="16183"/>
                    <a:pt x="-2584" y="27757"/>
                    <a:pt x="3099" y="36357"/>
                  </a:cubicBezTo>
                  <a:cubicBezTo>
                    <a:pt x="6680" y="41791"/>
                    <a:pt x="12626" y="44736"/>
                    <a:pt x="18696" y="44736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 69">
              <a:extLst>
                <a:ext uri="{FF2B5EF4-FFF2-40B4-BE49-F238E27FC236}">
                  <a16:creationId xmlns:a16="http://schemas.microsoft.com/office/drawing/2014/main" id="{801C919B-418F-2313-D8D1-B2F952C46F7C}"/>
                </a:ext>
              </a:extLst>
            </p:cNvPr>
            <p:cNvSpPr/>
            <p:nvPr/>
          </p:nvSpPr>
          <p:spPr>
            <a:xfrm>
              <a:off x="3222839" y="3995859"/>
              <a:ext cx="41481" cy="41481"/>
            </a:xfrm>
            <a:custGeom>
              <a:avLst/>
              <a:gdLst>
                <a:gd name="connsiteX0" fmla="*/ 7325 w 41481"/>
                <a:gd name="connsiteY0" fmla="*/ 44171 h 41481"/>
                <a:gd name="connsiteX1" fmla="*/ 18650 w 41481"/>
                <a:gd name="connsiteY1" fmla="*/ 48001 h 41481"/>
                <a:gd name="connsiteX2" fmla="*/ 33486 w 41481"/>
                <a:gd name="connsiteY2" fmla="*/ 40687 h 41481"/>
                <a:gd name="connsiteX3" fmla="*/ 41575 w 41481"/>
                <a:gd name="connsiteY3" fmla="*/ 30399 h 41481"/>
                <a:gd name="connsiteX4" fmla="*/ 38796 w 41481"/>
                <a:gd name="connsiteY4" fmla="*/ 4155 h 41481"/>
                <a:gd name="connsiteX5" fmla="*/ 12552 w 41481"/>
                <a:gd name="connsiteY5" fmla="*/ 6935 h 41481"/>
                <a:gd name="connsiteX6" fmla="*/ 3841 w 41481"/>
                <a:gd name="connsiteY6" fmla="*/ 18010 h 41481"/>
                <a:gd name="connsiteX7" fmla="*/ 7325 w 41481"/>
                <a:gd name="connsiteY7" fmla="*/ 44171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7325" y="44171"/>
                  </a:moveTo>
                  <a:cubicBezTo>
                    <a:pt x="10713" y="46771"/>
                    <a:pt x="14695" y="48001"/>
                    <a:pt x="18650" y="48001"/>
                  </a:cubicBezTo>
                  <a:cubicBezTo>
                    <a:pt x="24263" y="48001"/>
                    <a:pt x="29822" y="45485"/>
                    <a:pt x="33486" y="40687"/>
                  </a:cubicBezTo>
                  <a:cubicBezTo>
                    <a:pt x="36127" y="37230"/>
                    <a:pt x="38837" y="33787"/>
                    <a:pt x="41575" y="30399"/>
                  </a:cubicBezTo>
                  <a:cubicBezTo>
                    <a:pt x="48060" y="22380"/>
                    <a:pt x="46816" y="10626"/>
                    <a:pt x="38796" y="4155"/>
                  </a:cubicBezTo>
                  <a:cubicBezTo>
                    <a:pt x="30790" y="-2343"/>
                    <a:pt x="19023" y="-1071"/>
                    <a:pt x="12552" y="6935"/>
                  </a:cubicBezTo>
                  <a:cubicBezTo>
                    <a:pt x="9593" y="10599"/>
                    <a:pt x="6689" y="14277"/>
                    <a:pt x="3841" y="18010"/>
                  </a:cubicBezTo>
                  <a:cubicBezTo>
                    <a:pt x="-2423" y="26196"/>
                    <a:pt x="-860" y="37907"/>
                    <a:pt x="7325" y="44171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 70">
              <a:extLst>
                <a:ext uri="{FF2B5EF4-FFF2-40B4-BE49-F238E27FC236}">
                  <a16:creationId xmlns:a16="http://schemas.microsoft.com/office/drawing/2014/main" id="{B7EE2B42-6614-1E38-8B2A-92832053ECFF}"/>
                </a:ext>
              </a:extLst>
            </p:cNvPr>
            <p:cNvSpPr/>
            <p:nvPr/>
          </p:nvSpPr>
          <p:spPr>
            <a:xfrm>
              <a:off x="3809043" y="3853161"/>
              <a:ext cx="41481" cy="41481"/>
            </a:xfrm>
            <a:custGeom>
              <a:avLst/>
              <a:gdLst>
                <a:gd name="connsiteX0" fmla="*/ 11263 w 41481"/>
                <a:gd name="connsiteY0" fmla="*/ 35794 h 41481"/>
                <a:gd name="connsiteX1" fmla="*/ 23196 w 41481"/>
                <a:gd name="connsiteY1" fmla="*/ 41131 h 41481"/>
                <a:gd name="connsiteX2" fmla="*/ 31022 w 41481"/>
                <a:gd name="connsiteY2" fmla="*/ 42860 h 41481"/>
                <a:gd name="connsiteX3" fmla="*/ 47988 w 41481"/>
                <a:gd name="connsiteY3" fmla="*/ 32019 h 41481"/>
                <a:gd name="connsiteX4" fmla="*/ 38862 w 41481"/>
                <a:gd name="connsiteY4" fmla="*/ 7241 h 41481"/>
                <a:gd name="connsiteX5" fmla="*/ 26058 w 41481"/>
                <a:gd name="connsiteY5" fmla="*/ 1530 h 41481"/>
                <a:gd name="connsiteX6" fmla="*/ 1542 w 41481"/>
                <a:gd name="connsiteY6" fmla="*/ 11265 h 41481"/>
                <a:gd name="connsiteX7" fmla="*/ 11263 w 41481"/>
                <a:gd name="connsiteY7" fmla="*/ 35794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11263" y="35794"/>
                  </a:moveTo>
                  <a:cubicBezTo>
                    <a:pt x="15286" y="37536"/>
                    <a:pt x="19255" y="39306"/>
                    <a:pt x="23196" y="41131"/>
                  </a:cubicBezTo>
                  <a:cubicBezTo>
                    <a:pt x="25740" y="42307"/>
                    <a:pt x="28408" y="42860"/>
                    <a:pt x="31022" y="42860"/>
                  </a:cubicBezTo>
                  <a:cubicBezTo>
                    <a:pt x="38074" y="42860"/>
                    <a:pt x="44821" y="38836"/>
                    <a:pt x="47988" y="32019"/>
                  </a:cubicBezTo>
                  <a:cubicBezTo>
                    <a:pt x="52316" y="22658"/>
                    <a:pt x="48237" y="11569"/>
                    <a:pt x="38862" y="7241"/>
                  </a:cubicBezTo>
                  <a:cubicBezTo>
                    <a:pt x="34644" y="5277"/>
                    <a:pt x="30358" y="3383"/>
                    <a:pt x="26058" y="1530"/>
                  </a:cubicBezTo>
                  <a:cubicBezTo>
                    <a:pt x="16600" y="-2549"/>
                    <a:pt x="5607" y="1807"/>
                    <a:pt x="1542" y="11265"/>
                  </a:cubicBezTo>
                  <a:cubicBezTo>
                    <a:pt x="-2564" y="20722"/>
                    <a:pt x="1819" y="31701"/>
                    <a:pt x="11263" y="35794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 71">
              <a:extLst>
                <a:ext uri="{FF2B5EF4-FFF2-40B4-BE49-F238E27FC236}">
                  <a16:creationId xmlns:a16="http://schemas.microsoft.com/office/drawing/2014/main" id="{95B99D14-2A47-09DE-8B80-7465D2AA1D1C}"/>
                </a:ext>
              </a:extLst>
            </p:cNvPr>
            <p:cNvSpPr/>
            <p:nvPr/>
          </p:nvSpPr>
          <p:spPr>
            <a:xfrm>
              <a:off x="3651315" y="3814576"/>
              <a:ext cx="41481" cy="27654"/>
            </a:xfrm>
            <a:custGeom>
              <a:avLst/>
              <a:gdLst>
                <a:gd name="connsiteX0" fmla="*/ 17280 w 41481"/>
                <a:gd name="connsiteY0" fmla="*/ 37267 h 27654"/>
                <a:gd name="connsiteX1" fmla="*/ 30319 w 41481"/>
                <a:gd name="connsiteY1" fmla="*/ 38414 h 27654"/>
                <a:gd name="connsiteX2" fmla="*/ 32241 w 41481"/>
                <a:gd name="connsiteY2" fmla="*/ 38525 h 27654"/>
                <a:gd name="connsiteX3" fmla="*/ 50797 w 41481"/>
                <a:gd name="connsiteY3" fmla="*/ 21739 h 27654"/>
                <a:gd name="connsiteX4" fmla="*/ 34108 w 41481"/>
                <a:gd name="connsiteY4" fmla="*/ 1288 h 27654"/>
                <a:gd name="connsiteX5" fmla="*/ 20060 w 41481"/>
                <a:gd name="connsiteY5" fmla="*/ 30 h 27654"/>
                <a:gd name="connsiteX6" fmla="*/ 52 w 41481"/>
                <a:gd name="connsiteY6" fmla="*/ 17259 h 27654"/>
                <a:gd name="connsiteX7" fmla="*/ 17280 w 41481"/>
                <a:gd name="connsiteY7" fmla="*/ 37267 h 2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27654">
                  <a:moveTo>
                    <a:pt x="17280" y="37267"/>
                  </a:moveTo>
                  <a:cubicBezTo>
                    <a:pt x="21650" y="37585"/>
                    <a:pt x="26005" y="37986"/>
                    <a:pt x="30319" y="38414"/>
                  </a:cubicBezTo>
                  <a:cubicBezTo>
                    <a:pt x="30969" y="38483"/>
                    <a:pt x="31591" y="38525"/>
                    <a:pt x="32241" y="38525"/>
                  </a:cubicBezTo>
                  <a:cubicBezTo>
                    <a:pt x="41699" y="38525"/>
                    <a:pt x="49802" y="31348"/>
                    <a:pt x="50797" y="21739"/>
                  </a:cubicBezTo>
                  <a:cubicBezTo>
                    <a:pt x="51848" y="11493"/>
                    <a:pt x="44368" y="2325"/>
                    <a:pt x="34108" y="1288"/>
                  </a:cubicBezTo>
                  <a:cubicBezTo>
                    <a:pt x="29462" y="804"/>
                    <a:pt x="24761" y="390"/>
                    <a:pt x="20060" y="30"/>
                  </a:cubicBezTo>
                  <a:cubicBezTo>
                    <a:pt x="9745" y="-537"/>
                    <a:pt x="826" y="6985"/>
                    <a:pt x="52" y="17259"/>
                  </a:cubicBezTo>
                  <a:cubicBezTo>
                    <a:pt x="-709" y="27546"/>
                    <a:pt x="7007" y="36492"/>
                    <a:pt x="17280" y="37267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 72">
              <a:extLst>
                <a:ext uri="{FF2B5EF4-FFF2-40B4-BE49-F238E27FC236}">
                  <a16:creationId xmlns:a16="http://schemas.microsoft.com/office/drawing/2014/main" id="{9E66820B-90EB-7FAC-D2CF-823938531A8C}"/>
                </a:ext>
              </a:extLst>
            </p:cNvPr>
            <p:cNvSpPr/>
            <p:nvPr/>
          </p:nvSpPr>
          <p:spPr>
            <a:xfrm>
              <a:off x="3146950" y="4137116"/>
              <a:ext cx="41481" cy="41481"/>
            </a:xfrm>
            <a:custGeom>
              <a:avLst/>
              <a:gdLst>
                <a:gd name="connsiteX0" fmla="*/ 36382 w 41481"/>
                <a:gd name="connsiteY0" fmla="*/ 37411 h 41481"/>
                <a:gd name="connsiteX1" fmla="*/ 40668 w 41481"/>
                <a:gd name="connsiteY1" fmla="*/ 25049 h 41481"/>
                <a:gd name="connsiteX2" fmla="*/ 29510 w 41481"/>
                <a:gd name="connsiteY2" fmla="*/ 1142 h 41481"/>
                <a:gd name="connsiteX3" fmla="*/ 5589 w 41481"/>
                <a:gd name="connsiteY3" fmla="*/ 12314 h 41481"/>
                <a:gd name="connsiteX4" fmla="*/ 957 w 41481"/>
                <a:gd name="connsiteY4" fmla="*/ 25644 h 41481"/>
                <a:gd name="connsiteX5" fmla="*/ 12779 w 41481"/>
                <a:gd name="connsiteY5" fmla="*/ 49247 h 41481"/>
                <a:gd name="connsiteX6" fmla="*/ 18669 w 41481"/>
                <a:gd name="connsiteY6" fmla="*/ 50201 h 41481"/>
                <a:gd name="connsiteX7" fmla="*/ 36382 w 41481"/>
                <a:gd name="connsiteY7" fmla="*/ 37411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36382" y="37411"/>
                  </a:moveTo>
                  <a:cubicBezTo>
                    <a:pt x="37765" y="33263"/>
                    <a:pt x="39189" y="29142"/>
                    <a:pt x="40668" y="25049"/>
                  </a:cubicBezTo>
                  <a:cubicBezTo>
                    <a:pt x="44194" y="15370"/>
                    <a:pt x="39203" y="4654"/>
                    <a:pt x="29510" y="1142"/>
                  </a:cubicBezTo>
                  <a:cubicBezTo>
                    <a:pt x="19817" y="-2412"/>
                    <a:pt x="9101" y="2608"/>
                    <a:pt x="5589" y="12314"/>
                  </a:cubicBezTo>
                  <a:cubicBezTo>
                    <a:pt x="3985" y="16725"/>
                    <a:pt x="2436" y="21178"/>
                    <a:pt x="957" y="25644"/>
                  </a:cubicBezTo>
                  <a:cubicBezTo>
                    <a:pt x="-2293" y="35433"/>
                    <a:pt x="3003" y="45997"/>
                    <a:pt x="12779" y="49247"/>
                  </a:cubicBezTo>
                  <a:cubicBezTo>
                    <a:pt x="14742" y="49897"/>
                    <a:pt x="16720" y="50201"/>
                    <a:pt x="18669" y="50201"/>
                  </a:cubicBezTo>
                  <a:cubicBezTo>
                    <a:pt x="26495" y="50201"/>
                    <a:pt x="33782" y="45237"/>
                    <a:pt x="36382" y="37411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 73">
              <a:extLst>
                <a:ext uri="{FF2B5EF4-FFF2-40B4-BE49-F238E27FC236}">
                  <a16:creationId xmlns:a16="http://schemas.microsoft.com/office/drawing/2014/main" id="{87CEEF85-CCB2-F645-5A9F-5BFCCE6C44D1}"/>
                </a:ext>
              </a:extLst>
            </p:cNvPr>
            <p:cNvSpPr/>
            <p:nvPr/>
          </p:nvSpPr>
          <p:spPr>
            <a:xfrm>
              <a:off x="3569836" y="3814060"/>
              <a:ext cx="41481" cy="27654"/>
            </a:xfrm>
            <a:custGeom>
              <a:avLst/>
              <a:gdLst>
                <a:gd name="connsiteX0" fmla="*/ 18658 w 41481"/>
                <a:gd name="connsiteY0" fmla="*/ 38350 h 27654"/>
                <a:gd name="connsiteX1" fmla="*/ 20359 w 41481"/>
                <a:gd name="connsiteY1" fmla="*/ 38280 h 27654"/>
                <a:gd name="connsiteX2" fmla="*/ 33343 w 41481"/>
                <a:gd name="connsiteY2" fmla="*/ 37312 h 27654"/>
                <a:gd name="connsiteX3" fmla="*/ 50875 w 41481"/>
                <a:gd name="connsiteY3" fmla="*/ 17567 h 27654"/>
                <a:gd name="connsiteX4" fmla="*/ 31130 w 41481"/>
                <a:gd name="connsiteY4" fmla="*/ 35 h 27654"/>
                <a:gd name="connsiteX5" fmla="*/ 17013 w 41481"/>
                <a:gd name="connsiteY5" fmla="*/ 1085 h 27654"/>
                <a:gd name="connsiteX6" fmla="*/ 74 w 41481"/>
                <a:gd name="connsiteY6" fmla="*/ 21356 h 27654"/>
                <a:gd name="connsiteX7" fmla="*/ 18658 w 41481"/>
                <a:gd name="connsiteY7" fmla="*/ 38350 h 2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27654">
                  <a:moveTo>
                    <a:pt x="18658" y="38350"/>
                  </a:moveTo>
                  <a:cubicBezTo>
                    <a:pt x="19225" y="38350"/>
                    <a:pt x="19792" y="38336"/>
                    <a:pt x="20359" y="38280"/>
                  </a:cubicBezTo>
                  <a:cubicBezTo>
                    <a:pt x="24673" y="37893"/>
                    <a:pt x="29001" y="37561"/>
                    <a:pt x="33343" y="37312"/>
                  </a:cubicBezTo>
                  <a:cubicBezTo>
                    <a:pt x="43630" y="36704"/>
                    <a:pt x="51484" y="27855"/>
                    <a:pt x="50875" y="17567"/>
                  </a:cubicBezTo>
                  <a:cubicBezTo>
                    <a:pt x="50253" y="7280"/>
                    <a:pt x="41390" y="-588"/>
                    <a:pt x="31130" y="35"/>
                  </a:cubicBezTo>
                  <a:cubicBezTo>
                    <a:pt x="26401" y="325"/>
                    <a:pt x="21686" y="671"/>
                    <a:pt x="17013" y="1085"/>
                  </a:cubicBezTo>
                  <a:cubicBezTo>
                    <a:pt x="6739" y="2012"/>
                    <a:pt x="-838" y="11082"/>
                    <a:pt x="74" y="21356"/>
                  </a:cubicBezTo>
                  <a:cubicBezTo>
                    <a:pt x="973" y="31063"/>
                    <a:pt x="9104" y="38350"/>
                    <a:pt x="18658" y="38350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 74">
              <a:extLst>
                <a:ext uri="{FF2B5EF4-FFF2-40B4-BE49-F238E27FC236}">
                  <a16:creationId xmlns:a16="http://schemas.microsoft.com/office/drawing/2014/main" id="{218CD87F-5D0E-4A87-5CB6-F9CE9D950036}"/>
                </a:ext>
              </a:extLst>
            </p:cNvPr>
            <p:cNvSpPr/>
            <p:nvPr/>
          </p:nvSpPr>
          <p:spPr>
            <a:xfrm>
              <a:off x="3731764" y="3827306"/>
              <a:ext cx="41481" cy="27654"/>
            </a:xfrm>
            <a:custGeom>
              <a:avLst/>
              <a:gdLst>
                <a:gd name="connsiteX0" fmla="*/ 14249 w 41481"/>
                <a:gd name="connsiteY0" fmla="*/ 36802 h 27654"/>
                <a:gd name="connsiteX1" fmla="*/ 26887 w 41481"/>
                <a:gd name="connsiteY1" fmla="*/ 40079 h 27654"/>
                <a:gd name="connsiteX2" fmla="*/ 31851 w 41481"/>
                <a:gd name="connsiteY2" fmla="*/ 40756 h 27654"/>
                <a:gd name="connsiteX3" fmla="*/ 49840 w 41481"/>
                <a:gd name="connsiteY3" fmla="*/ 27040 h 27654"/>
                <a:gd name="connsiteX4" fmla="*/ 36801 w 41481"/>
                <a:gd name="connsiteY4" fmla="*/ 4087 h 27654"/>
                <a:gd name="connsiteX5" fmla="*/ 23112 w 41481"/>
                <a:gd name="connsiteY5" fmla="*/ 533 h 27654"/>
                <a:gd name="connsiteX6" fmla="*/ 532 w 41481"/>
                <a:gd name="connsiteY6" fmla="*/ 14222 h 27654"/>
                <a:gd name="connsiteX7" fmla="*/ 14249 w 41481"/>
                <a:gd name="connsiteY7" fmla="*/ 36802 h 2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27654">
                  <a:moveTo>
                    <a:pt x="14249" y="36802"/>
                  </a:moveTo>
                  <a:cubicBezTo>
                    <a:pt x="18494" y="37839"/>
                    <a:pt x="22697" y="38917"/>
                    <a:pt x="26887" y="40079"/>
                  </a:cubicBezTo>
                  <a:cubicBezTo>
                    <a:pt x="28532" y="40535"/>
                    <a:pt x="30205" y="40756"/>
                    <a:pt x="31851" y="40756"/>
                  </a:cubicBezTo>
                  <a:cubicBezTo>
                    <a:pt x="40037" y="40756"/>
                    <a:pt x="47545" y="35309"/>
                    <a:pt x="49840" y="27040"/>
                  </a:cubicBezTo>
                  <a:cubicBezTo>
                    <a:pt x="52564" y="17098"/>
                    <a:pt x="46729" y="6825"/>
                    <a:pt x="36801" y="4087"/>
                  </a:cubicBezTo>
                  <a:cubicBezTo>
                    <a:pt x="32266" y="2842"/>
                    <a:pt x="27703" y="1653"/>
                    <a:pt x="23112" y="533"/>
                  </a:cubicBezTo>
                  <a:cubicBezTo>
                    <a:pt x="13060" y="-1900"/>
                    <a:pt x="2994" y="4225"/>
                    <a:pt x="532" y="14222"/>
                  </a:cubicBezTo>
                  <a:cubicBezTo>
                    <a:pt x="-1901" y="24247"/>
                    <a:pt x="4238" y="34341"/>
                    <a:pt x="14249" y="36802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 75">
              <a:extLst>
                <a:ext uri="{FF2B5EF4-FFF2-40B4-BE49-F238E27FC236}">
                  <a16:creationId xmlns:a16="http://schemas.microsoft.com/office/drawing/2014/main" id="{113CC0BD-B3D9-0AD0-B492-E677341653E7}"/>
                </a:ext>
              </a:extLst>
            </p:cNvPr>
            <p:cNvSpPr/>
            <p:nvPr/>
          </p:nvSpPr>
          <p:spPr>
            <a:xfrm>
              <a:off x="3127874" y="4215788"/>
              <a:ext cx="27654" cy="41481"/>
            </a:xfrm>
            <a:custGeom>
              <a:avLst/>
              <a:gdLst>
                <a:gd name="connsiteX0" fmla="*/ 24264 w 27654"/>
                <a:gd name="connsiteY0" fmla="*/ 303 h 41481"/>
                <a:gd name="connsiteX1" fmla="*/ 2555 w 27654"/>
                <a:gd name="connsiteY1" fmla="*/ 15319 h 41481"/>
                <a:gd name="connsiteX2" fmla="*/ 218 w 27654"/>
                <a:gd name="connsiteY2" fmla="*/ 29257 h 41481"/>
                <a:gd name="connsiteX3" fmla="*/ 15843 w 27654"/>
                <a:gd name="connsiteY3" fmla="*/ 50523 h 41481"/>
                <a:gd name="connsiteX4" fmla="*/ 18691 w 27654"/>
                <a:gd name="connsiteY4" fmla="*/ 50758 h 41481"/>
                <a:gd name="connsiteX5" fmla="*/ 37123 w 27654"/>
                <a:gd name="connsiteY5" fmla="*/ 34912 h 41481"/>
                <a:gd name="connsiteX6" fmla="*/ 39294 w 27654"/>
                <a:gd name="connsiteY6" fmla="*/ 22025 h 41481"/>
                <a:gd name="connsiteX7" fmla="*/ 24264 w 27654"/>
                <a:gd name="connsiteY7" fmla="*/ 303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654" h="41481">
                  <a:moveTo>
                    <a:pt x="24264" y="303"/>
                  </a:moveTo>
                  <a:cubicBezTo>
                    <a:pt x="14032" y="-1536"/>
                    <a:pt x="4394" y="5184"/>
                    <a:pt x="2555" y="15319"/>
                  </a:cubicBezTo>
                  <a:cubicBezTo>
                    <a:pt x="1712" y="19938"/>
                    <a:pt x="923" y="24584"/>
                    <a:pt x="218" y="29257"/>
                  </a:cubicBezTo>
                  <a:cubicBezTo>
                    <a:pt x="-1344" y="39434"/>
                    <a:pt x="5652" y="48975"/>
                    <a:pt x="15843" y="50523"/>
                  </a:cubicBezTo>
                  <a:cubicBezTo>
                    <a:pt x="16797" y="50675"/>
                    <a:pt x="17751" y="50758"/>
                    <a:pt x="18691" y="50758"/>
                  </a:cubicBezTo>
                  <a:cubicBezTo>
                    <a:pt x="27748" y="50758"/>
                    <a:pt x="35699" y="44135"/>
                    <a:pt x="37123" y="34912"/>
                  </a:cubicBezTo>
                  <a:cubicBezTo>
                    <a:pt x="37787" y="30584"/>
                    <a:pt x="38519" y="26298"/>
                    <a:pt x="39294" y="22025"/>
                  </a:cubicBezTo>
                  <a:cubicBezTo>
                    <a:pt x="41133" y="11876"/>
                    <a:pt x="34399" y="2156"/>
                    <a:pt x="24264" y="303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 76">
              <a:extLst>
                <a:ext uri="{FF2B5EF4-FFF2-40B4-BE49-F238E27FC236}">
                  <a16:creationId xmlns:a16="http://schemas.microsoft.com/office/drawing/2014/main" id="{B28A1C16-A3C0-0F59-E7A5-745F2FCA9FFD}"/>
                </a:ext>
              </a:extLst>
            </p:cNvPr>
            <p:cNvSpPr/>
            <p:nvPr/>
          </p:nvSpPr>
          <p:spPr>
            <a:xfrm>
              <a:off x="3178907" y="4063172"/>
              <a:ext cx="41481" cy="41481"/>
            </a:xfrm>
            <a:custGeom>
              <a:avLst/>
              <a:gdLst>
                <a:gd name="connsiteX0" fmla="*/ 18667 w 41481"/>
                <a:gd name="connsiteY0" fmla="*/ 49257 h 41481"/>
                <a:gd name="connsiteX1" fmla="*/ 35162 w 41481"/>
                <a:gd name="connsiteY1" fmla="*/ 39329 h 41481"/>
                <a:gd name="connsiteX2" fmla="*/ 41440 w 41481"/>
                <a:gd name="connsiteY2" fmla="*/ 27866 h 41481"/>
                <a:gd name="connsiteX3" fmla="*/ 34374 w 41481"/>
                <a:gd name="connsiteY3" fmla="*/ 2438 h 41481"/>
                <a:gd name="connsiteX4" fmla="*/ 8932 w 41481"/>
                <a:gd name="connsiteY4" fmla="*/ 9504 h 41481"/>
                <a:gd name="connsiteX5" fmla="*/ 2185 w 41481"/>
                <a:gd name="connsiteY5" fmla="*/ 21838 h 41481"/>
                <a:gd name="connsiteX6" fmla="*/ 9928 w 41481"/>
                <a:gd name="connsiteY6" fmla="*/ 47072 h 41481"/>
                <a:gd name="connsiteX7" fmla="*/ 18667 w 41481"/>
                <a:gd name="connsiteY7" fmla="*/ 49257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41481">
                  <a:moveTo>
                    <a:pt x="18667" y="49257"/>
                  </a:moveTo>
                  <a:cubicBezTo>
                    <a:pt x="25345" y="49257"/>
                    <a:pt x="31816" y="45648"/>
                    <a:pt x="35162" y="39329"/>
                  </a:cubicBezTo>
                  <a:cubicBezTo>
                    <a:pt x="37209" y="35485"/>
                    <a:pt x="39297" y="31655"/>
                    <a:pt x="41440" y="27866"/>
                  </a:cubicBezTo>
                  <a:cubicBezTo>
                    <a:pt x="46515" y="18906"/>
                    <a:pt x="43348" y="7499"/>
                    <a:pt x="34374" y="2438"/>
                  </a:cubicBezTo>
                  <a:cubicBezTo>
                    <a:pt x="25387" y="-2664"/>
                    <a:pt x="14007" y="502"/>
                    <a:pt x="8932" y="9504"/>
                  </a:cubicBezTo>
                  <a:cubicBezTo>
                    <a:pt x="6623" y="13569"/>
                    <a:pt x="4369" y="17689"/>
                    <a:pt x="2185" y="21838"/>
                  </a:cubicBezTo>
                  <a:cubicBezTo>
                    <a:pt x="-2655" y="30950"/>
                    <a:pt x="816" y="42260"/>
                    <a:pt x="9928" y="47072"/>
                  </a:cubicBezTo>
                  <a:cubicBezTo>
                    <a:pt x="12721" y="48552"/>
                    <a:pt x="15722" y="49257"/>
                    <a:pt x="18667" y="49257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 77">
              <a:extLst>
                <a:ext uri="{FF2B5EF4-FFF2-40B4-BE49-F238E27FC236}">
                  <a16:creationId xmlns:a16="http://schemas.microsoft.com/office/drawing/2014/main" id="{94CD2F04-2010-3ACC-9086-445006A7C8F5}"/>
                </a:ext>
              </a:extLst>
            </p:cNvPr>
            <p:cNvSpPr/>
            <p:nvPr/>
          </p:nvSpPr>
          <p:spPr>
            <a:xfrm>
              <a:off x="3489573" y="3825699"/>
              <a:ext cx="41481" cy="27654"/>
            </a:xfrm>
            <a:custGeom>
              <a:avLst/>
              <a:gdLst>
                <a:gd name="connsiteX0" fmla="*/ 18654 w 41481"/>
                <a:gd name="connsiteY0" fmla="*/ 40593 h 27654"/>
                <a:gd name="connsiteX1" fmla="*/ 23342 w 41481"/>
                <a:gd name="connsiteY1" fmla="*/ 39985 h 27654"/>
                <a:gd name="connsiteX2" fmla="*/ 36090 w 41481"/>
                <a:gd name="connsiteY2" fmla="*/ 36860 h 27654"/>
                <a:gd name="connsiteX3" fmla="*/ 50056 w 41481"/>
                <a:gd name="connsiteY3" fmla="*/ 14446 h 27654"/>
                <a:gd name="connsiteX4" fmla="*/ 27656 w 41481"/>
                <a:gd name="connsiteY4" fmla="*/ 480 h 27654"/>
                <a:gd name="connsiteX5" fmla="*/ 13995 w 41481"/>
                <a:gd name="connsiteY5" fmla="*/ 3840 h 27654"/>
                <a:gd name="connsiteX6" fmla="*/ 596 w 41481"/>
                <a:gd name="connsiteY6" fmla="*/ 26586 h 27654"/>
                <a:gd name="connsiteX7" fmla="*/ 18654 w 41481"/>
                <a:gd name="connsiteY7" fmla="*/ 40593 h 27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81" h="27654">
                  <a:moveTo>
                    <a:pt x="18654" y="40593"/>
                  </a:moveTo>
                  <a:cubicBezTo>
                    <a:pt x="20189" y="40593"/>
                    <a:pt x="21779" y="40386"/>
                    <a:pt x="23342" y="39985"/>
                  </a:cubicBezTo>
                  <a:cubicBezTo>
                    <a:pt x="27573" y="38892"/>
                    <a:pt x="31818" y="37855"/>
                    <a:pt x="36090" y="36860"/>
                  </a:cubicBezTo>
                  <a:cubicBezTo>
                    <a:pt x="46129" y="34523"/>
                    <a:pt x="52393" y="24484"/>
                    <a:pt x="50056" y="14446"/>
                  </a:cubicBezTo>
                  <a:cubicBezTo>
                    <a:pt x="47719" y="4407"/>
                    <a:pt x="37694" y="-1829"/>
                    <a:pt x="27656" y="480"/>
                  </a:cubicBezTo>
                  <a:cubicBezTo>
                    <a:pt x="23079" y="1545"/>
                    <a:pt x="18530" y="2665"/>
                    <a:pt x="13995" y="3840"/>
                  </a:cubicBezTo>
                  <a:cubicBezTo>
                    <a:pt x="4011" y="6426"/>
                    <a:pt x="-1976" y="16603"/>
                    <a:pt x="596" y="26586"/>
                  </a:cubicBezTo>
                  <a:cubicBezTo>
                    <a:pt x="2781" y="35007"/>
                    <a:pt x="10344" y="40593"/>
                    <a:pt x="18654" y="40593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 78">
              <a:extLst>
                <a:ext uri="{FF2B5EF4-FFF2-40B4-BE49-F238E27FC236}">
                  <a16:creationId xmlns:a16="http://schemas.microsoft.com/office/drawing/2014/main" id="{35CE5563-C136-7250-1B30-F7C5C7C14F98}"/>
                </a:ext>
              </a:extLst>
            </p:cNvPr>
            <p:cNvSpPr/>
            <p:nvPr/>
          </p:nvSpPr>
          <p:spPr>
            <a:xfrm>
              <a:off x="3122091" y="4297864"/>
              <a:ext cx="27654" cy="41481"/>
            </a:xfrm>
            <a:custGeom>
              <a:avLst/>
              <a:gdLst>
                <a:gd name="connsiteX0" fmla="*/ 37333 w 27654"/>
                <a:gd name="connsiteY0" fmla="*/ 25568 h 41481"/>
                <a:gd name="connsiteX1" fmla="*/ 37375 w 27654"/>
                <a:gd name="connsiteY1" fmla="*/ 18931 h 41481"/>
                <a:gd name="connsiteX2" fmla="*/ 18985 w 27654"/>
                <a:gd name="connsiteY2" fmla="*/ 1 h 41481"/>
                <a:gd name="connsiteX3" fmla="*/ 41 w 27654"/>
                <a:gd name="connsiteY3" fmla="*/ 18392 h 41481"/>
                <a:gd name="connsiteX4" fmla="*/ 0 w 27654"/>
                <a:gd name="connsiteY4" fmla="*/ 25582 h 41481"/>
                <a:gd name="connsiteX5" fmla="*/ 18667 w 27654"/>
                <a:gd name="connsiteY5" fmla="*/ 44248 h 41481"/>
                <a:gd name="connsiteX6" fmla="*/ 37333 w 27654"/>
                <a:gd name="connsiteY6" fmla="*/ 25568 h 41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654" h="41481">
                  <a:moveTo>
                    <a:pt x="37333" y="25568"/>
                  </a:moveTo>
                  <a:lnTo>
                    <a:pt x="37375" y="18931"/>
                  </a:lnTo>
                  <a:cubicBezTo>
                    <a:pt x="37527" y="8630"/>
                    <a:pt x="29286" y="154"/>
                    <a:pt x="18985" y="1"/>
                  </a:cubicBezTo>
                  <a:cubicBezTo>
                    <a:pt x="8559" y="-123"/>
                    <a:pt x="207" y="8076"/>
                    <a:pt x="41" y="18392"/>
                  </a:cubicBezTo>
                  <a:lnTo>
                    <a:pt x="0" y="25582"/>
                  </a:lnTo>
                  <a:cubicBezTo>
                    <a:pt x="0" y="35897"/>
                    <a:pt x="8352" y="44248"/>
                    <a:pt x="18667" y="44248"/>
                  </a:cubicBezTo>
                  <a:cubicBezTo>
                    <a:pt x="28982" y="44248"/>
                    <a:pt x="37333" y="35883"/>
                    <a:pt x="37333" y="25568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 79">
              <a:extLst>
                <a:ext uri="{FF2B5EF4-FFF2-40B4-BE49-F238E27FC236}">
                  <a16:creationId xmlns:a16="http://schemas.microsoft.com/office/drawing/2014/main" id="{0BD6A622-AC96-971B-F7FB-01CCCEA63CDF}"/>
                </a:ext>
              </a:extLst>
            </p:cNvPr>
            <p:cNvSpPr/>
            <p:nvPr/>
          </p:nvSpPr>
          <p:spPr>
            <a:xfrm>
              <a:off x="3338389" y="3961202"/>
              <a:ext cx="636048" cy="608394"/>
            </a:xfrm>
            <a:custGeom>
              <a:avLst/>
              <a:gdLst>
                <a:gd name="connsiteX0" fmla="*/ 592756 w 636048"/>
                <a:gd name="connsiteY0" fmla="*/ 355316 h 608394"/>
                <a:gd name="connsiteX1" fmla="*/ 573259 w 636048"/>
                <a:gd name="connsiteY1" fmla="*/ 297325 h 608394"/>
                <a:gd name="connsiteX2" fmla="*/ 597402 w 636048"/>
                <a:gd name="connsiteY2" fmla="*/ 249027 h 608394"/>
                <a:gd name="connsiteX3" fmla="*/ 537793 w 636048"/>
                <a:gd name="connsiteY3" fmla="*/ 188146 h 608394"/>
                <a:gd name="connsiteX4" fmla="*/ 509226 w 636048"/>
                <a:gd name="connsiteY4" fmla="*/ 149693 h 608394"/>
                <a:gd name="connsiteX5" fmla="*/ 518919 w 636048"/>
                <a:gd name="connsiteY5" fmla="*/ 116950 h 608394"/>
                <a:gd name="connsiteX6" fmla="*/ 457886 w 636048"/>
                <a:gd name="connsiteY6" fmla="*/ 55931 h 608394"/>
                <a:gd name="connsiteX7" fmla="*/ 419723 w 636048"/>
                <a:gd name="connsiteY7" fmla="*/ 69716 h 608394"/>
                <a:gd name="connsiteX8" fmla="*/ 360529 w 636048"/>
                <a:gd name="connsiteY8" fmla="*/ 47482 h 608394"/>
                <a:gd name="connsiteX9" fmla="*/ 301141 w 636048"/>
                <a:gd name="connsiteY9" fmla="*/ 0 h 608394"/>
                <a:gd name="connsiteX10" fmla="*/ 240108 w 636048"/>
                <a:gd name="connsiteY10" fmla="*/ 61019 h 608394"/>
                <a:gd name="connsiteX11" fmla="*/ 240509 w 636048"/>
                <a:gd name="connsiteY11" fmla="*/ 65153 h 608394"/>
                <a:gd name="connsiteX12" fmla="*/ 191824 w 636048"/>
                <a:gd name="connsiteY12" fmla="*/ 77377 h 608394"/>
                <a:gd name="connsiteX13" fmla="*/ 145752 w 636048"/>
                <a:gd name="connsiteY13" fmla="*/ 55931 h 608394"/>
                <a:gd name="connsiteX14" fmla="*/ 84733 w 636048"/>
                <a:gd name="connsiteY14" fmla="*/ 116950 h 608394"/>
                <a:gd name="connsiteX15" fmla="*/ 94591 w 636048"/>
                <a:gd name="connsiteY15" fmla="*/ 149997 h 608394"/>
                <a:gd name="connsiteX16" fmla="*/ 67103 w 636048"/>
                <a:gd name="connsiteY16" fmla="*/ 188616 h 608394"/>
                <a:gd name="connsiteX17" fmla="*/ 61047 w 636048"/>
                <a:gd name="connsiteY17" fmla="*/ 188008 h 608394"/>
                <a:gd name="connsiteX18" fmla="*/ 0 w 636048"/>
                <a:gd name="connsiteY18" fmla="*/ 249041 h 608394"/>
                <a:gd name="connsiteX19" fmla="*/ 61047 w 636048"/>
                <a:gd name="connsiteY19" fmla="*/ 310060 h 608394"/>
                <a:gd name="connsiteX20" fmla="*/ 61310 w 636048"/>
                <a:gd name="connsiteY20" fmla="*/ 310032 h 608394"/>
                <a:gd name="connsiteX21" fmla="*/ 69730 w 636048"/>
                <a:gd name="connsiteY21" fmla="*/ 344641 h 608394"/>
                <a:gd name="connsiteX22" fmla="*/ 42366 w 636048"/>
                <a:gd name="connsiteY22" fmla="*/ 395456 h 608394"/>
                <a:gd name="connsiteX23" fmla="*/ 103399 w 636048"/>
                <a:gd name="connsiteY23" fmla="*/ 456489 h 608394"/>
                <a:gd name="connsiteX24" fmla="*/ 150011 w 636048"/>
                <a:gd name="connsiteY24" fmla="*/ 434366 h 608394"/>
                <a:gd name="connsiteX25" fmla="*/ 314042 w 636048"/>
                <a:gd name="connsiteY25" fmla="*/ 453489 h 608394"/>
                <a:gd name="connsiteX26" fmla="*/ 373084 w 636048"/>
                <a:gd name="connsiteY26" fmla="*/ 500349 h 608394"/>
                <a:gd name="connsiteX27" fmla="*/ 381048 w 636048"/>
                <a:gd name="connsiteY27" fmla="*/ 499837 h 608394"/>
                <a:gd name="connsiteX28" fmla="*/ 408869 w 636048"/>
                <a:gd name="connsiteY28" fmla="*/ 488499 h 608394"/>
                <a:gd name="connsiteX29" fmla="*/ 443602 w 636048"/>
                <a:gd name="connsiteY29" fmla="*/ 515075 h 608394"/>
                <a:gd name="connsiteX30" fmla="*/ 433481 w 636048"/>
                <a:gd name="connsiteY30" fmla="*/ 556874 h 608394"/>
                <a:gd name="connsiteX31" fmla="*/ 493975 w 636048"/>
                <a:gd name="connsiteY31" fmla="*/ 609998 h 608394"/>
                <a:gd name="connsiteX32" fmla="*/ 494002 w 636048"/>
                <a:gd name="connsiteY32" fmla="*/ 609998 h 608394"/>
                <a:gd name="connsiteX33" fmla="*/ 501911 w 636048"/>
                <a:gd name="connsiteY33" fmla="*/ 609487 h 608394"/>
                <a:gd name="connsiteX34" fmla="*/ 554551 w 636048"/>
                <a:gd name="connsiteY34" fmla="*/ 541084 h 608394"/>
                <a:gd name="connsiteX35" fmla="*/ 538235 w 636048"/>
                <a:gd name="connsiteY35" fmla="*/ 507193 h 608394"/>
                <a:gd name="connsiteX36" fmla="*/ 570798 w 636048"/>
                <a:gd name="connsiteY36" fmla="*/ 474783 h 608394"/>
                <a:gd name="connsiteX37" fmla="*/ 578735 w 636048"/>
                <a:gd name="connsiteY37" fmla="*/ 475598 h 608394"/>
                <a:gd name="connsiteX38" fmla="*/ 639768 w 636048"/>
                <a:gd name="connsiteY38" fmla="*/ 414565 h 608394"/>
                <a:gd name="connsiteX39" fmla="*/ 592756 w 636048"/>
                <a:gd name="connsiteY39" fmla="*/ 355316 h 608394"/>
                <a:gd name="connsiteX40" fmla="*/ 554482 w 636048"/>
                <a:gd name="connsiteY40" fmla="*/ 358607 h 608394"/>
                <a:gd name="connsiteX41" fmla="*/ 519624 w 636048"/>
                <a:gd name="connsiteY41" fmla="*/ 400116 h 608394"/>
                <a:gd name="connsiteX42" fmla="*/ 433204 w 636048"/>
                <a:gd name="connsiteY42" fmla="*/ 412408 h 608394"/>
                <a:gd name="connsiteX43" fmla="*/ 517840 w 636048"/>
                <a:gd name="connsiteY43" fmla="*/ 306866 h 608394"/>
                <a:gd name="connsiteX44" fmla="*/ 536369 w 636048"/>
                <a:gd name="connsiteY44" fmla="*/ 310046 h 608394"/>
                <a:gd name="connsiteX45" fmla="*/ 538069 w 636048"/>
                <a:gd name="connsiteY45" fmla="*/ 309866 h 608394"/>
                <a:gd name="connsiteX46" fmla="*/ 554482 w 636048"/>
                <a:gd name="connsiteY46" fmla="*/ 358607 h 608394"/>
                <a:gd name="connsiteX47" fmla="*/ 301141 w 636048"/>
                <a:gd name="connsiteY47" fmla="*/ 122038 h 608394"/>
                <a:gd name="connsiteX48" fmla="*/ 308221 w 636048"/>
                <a:gd name="connsiteY48" fmla="*/ 121319 h 608394"/>
                <a:gd name="connsiteX49" fmla="*/ 338032 w 636048"/>
                <a:gd name="connsiteY49" fmla="*/ 215966 h 608394"/>
                <a:gd name="connsiteX50" fmla="*/ 315909 w 636048"/>
                <a:gd name="connsiteY50" fmla="*/ 245197 h 608394"/>
                <a:gd name="connsiteX51" fmla="*/ 264638 w 636048"/>
                <a:gd name="connsiteY51" fmla="*/ 239292 h 608394"/>
                <a:gd name="connsiteX52" fmla="*/ 248944 w 636048"/>
                <a:gd name="connsiteY52" fmla="*/ 213546 h 608394"/>
                <a:gd name="connsiteX53" fmla="*/ 297339 w 636048"/>
                <a:gd name="connsiteY53" fmla="*/ 121651 h 608394"/>
                <a:gd name="connsiteX54" fmla="*/ 301141 w 636048"/>
                <a:gd name="connsiteY54" fmla="*/ 122038 h 608394"/>
                <a:gd name="connsiteX55" fmla="*/ 447267 w 636048"/>
                <a:gd name="connsiteY55" fmla="*/ 176904 h 608394"/>
                <a:gd name="connsiteX56" fmla="*/ 457886 w 636048"/>
                <a:gd name="connsiteY56" fmla="*/ 177969 h 608394"/>
                <a:gd name="connsiteX57" fmla="*/ 480438 w 636048"/>
                <a:gd name="connsiteY57" fmla="*/ 173544 h 608394"/>
                <a:gd name="connsiteX58" fmla="*/ 500211 w 636048"/>
                <a:gd name="connsiteY58" fmla="*/ 200148 h 608394"/>
                <a:gd name="connsiteX59" fmla="*/ 477603 w 636048"/>
                <a:gd name="connsiteY59" fmla="*/ 233430 h 608394"/>
                <a:gd name="connsiteX60" fmla="*/ 429886 w 636048"/>
                <a:gd name="connsiteY60" fmla="*/ 243565 h 608394"/>
                <a:gd name="connsiteX61" fmla="*/ 419515 w 636048"/>
                <a:gd name="connsiteY61" fmla="*/ 226447 h 608394"/>
                <a:gd name="connsiteX62" fmla="*/ 447267 w 636048"/>
                <a:gd name="connsiteY62" fmla="*/ 176904 h 608394"/>
                <a:gd name="connsiteX63" fmla="*/ 396853 w 636048"/>
                <a:gd name="connsiteY63" fmla="*/ 265702 h 608394"/>
                <a:gd name="connsiteX64" fmla="*/ 373167 w 636048"/>
                <a:gd name="connsiteY64" fmla="*/ 289402 h 608394"/>
                <a:gd name="connsiteX65" fmla="*/ 349453 w 636048"/>
                <a:gd name="connsiteY65" fmla="*/ 265702 h 608394"/>
                <a:gd name="connsiteX66" fmla="*/ 373167 w 636048"/>
                <a:gd name="connsiteY66" fmla="*/ 242003 h 608394"/>
                <a:gd name="connsiteX67" fmla="*/ 396853 w 636048"/>
                <a:gd name="connsiteY67" fmla="*/ 265702 h 608394"/>
                <a:gd name="connsiteX68" fmla="*/ 182947 w 636048"/>
                <a:gd name="connsiteY68" fmla="*/ 257365 h 608394"/>
                <a:gd name="connsiteX69" fmla="*/ 206633 w 636048"/>
                <a:gd name="connsiteY69" fmla="*/ 233665 h 608394"/>
                <a:gd name="connsiteX70" fmla="*/ 230346 w 636048"/>
                <a:gd name="connsiteY70" fmla="*/ 257365 h 608394"/>
                <a:gd name="connsiteX71" fmla="*/ 206633 w 636048"/>
                <a:gd name="connsiteY71" fmla="*/ 281078 h 608394"/>
                <a:gd name="connsiteX72" fmla="*/ 182947 w 636048"/>
                <a:gd name="connsiteY72" fmla="*/ 257365 h 608394"/>
                <a:gd name="connsiteX73" fmla="*/ 264195 w 636048"/>
                <a:gd name="connsiteY73" fmla="*/ 276833 h 608394"/>
                <a:gd name="connsiteX74" fmla="*/ 314844 w 636048"/>
                <a:gd name="connsiteY74" fmla="*/ 282654 h 608394"/>
                <a:gd name="connsiteX75" fmla="*/ 353546 w 636048"/>
                <a:gd name="connsiteY75" fmla="*/ 323209 h 608394"/>
                <a:gd name="connsiteX76" fmla="*/ 349841 w 636048"/>
                <a:gd name="connsiteY76" fmla="*/ 383164 h 608394"/>
                <a:gd name="connsiteX77" fmla="*/ 347974 w 636048"/>
                <a:gd name="connsiteY77" fmla="*/ 384035 h 608394"/>
                <a:gd name="connsiteX78" fmla="*/ 257489 w 636048"/>
                <a:gd name="connsiteY78" fmla="*/ 291020 h 608394"/>
                <a:gd name="connsiteX79" fmla="*/ 264195 w 636048"/>
                <a:gd name="connsiteY79" fmla="*/ 276833 h 608394"/>
                <a:gd name="connsiteX80" fmla="*/ 390879 w 636048"/>
                <a:gd name="connsiteY80" fmla="*/ 323776 h 608394"/>
                <a:gd name="connsiteX81" fmla="*/ 431905 w 636048"/>
                <a:gd name="connsiteY81" fmla="*/ 281299 h 608394"/>
                <a:gd name="connsiteX82" fmla="*/ 479650 w 636048"/>
                <a:gd name="connsiteY82" fmla="*/ 271164 h 608394"/>
                <a:gd name="connsiteX83" fmla="*/ 487434 w 636048"/>
                <a:gd name="connsiteY83" fmla="*/ 285129 h 608394"/>
                <a:gd name="connsiteX84" fmla="*/ 405177 w 636048"/>
                <a:gd name="connsiteY84" fmla="*/ 387699 h 608394"/>
                <a:gd name="connsiteX85" fmla="*/ 387436 w 636048"/>
                <a:gd name="connsiteY85" fmla="*/ 380108 h 608394"/>
                <a:gd name="connsiteX86" fmla="*/ 390879 w 636048"/>
                <a:gd name="connsiteY86" fmla="*/ 323776 h 608394"/>
                <a:gd name="connsiteX87" fmla="*/ 560082 w 636048"/>
                <a:gd name="connsiteY87" fmla="*/ 249027 h 608394"/>
                <a:gd name="connsiteX88" fmla="*/ 536369 w 636048"/>
                <a:gd name="connsiteY88" fmla="*/ 272727 h 608394"/>
                <a:gd name="connsiteX89" fmla="*/ 512683 w 636048"/>
                <a:gd name="connsiteY89" fmla="*/ 249027 h 608394"/>
                <a:gd name="connsiteX90" fmla="*/ 536369 w 636048"/>
                <a:gd name="connsiteY90" fmla="*/ 225313 h 608394"/>
                <a:gd name="connsiteX91" fmla="*/ 560082 w 636048"/>
                <a:gd name="connsiteY91" fmla="*/ 249027 h 608394"/>
                <a:gd name="connsiteX92" fmla="*/ 457886 w 636048"/>
                <a:gd name="connsiteY92" fmla="*/ 93236 h 608394"/>
                <a:gd name="connsiteX93" fmla="*/ 481572 w 636048"/>
                <a:gd name="connsiteY93" fmla="*/ 116936 h 608394"/>
                <a:gd name="connsiteX94" fmla="*/ 457886 w 636048"/>
                <a:gd name="connsiteY94" fmla="*/ 140650 h 608394"/>
                <a:gd name="connsiteX95" fmla="*/ 434200 w 636048"/>
                <a:gd name="connsiteY95" fmla="*/ 116936 h 608394"/>
                <a:gd name="connsiteX96" fmla="*/ 457886 w 636048"/>
                <a:gd name="connsiteY96" fmla="*/ 93236 h 608394"/>
                <a:gd name="connsiteX97" fmla="*/ 414247 w 636048"/>
                <a:gd name="connsiteY97" fmla="*/ 159482 h 608394"/>
                <a:gd name="connsiteX98" fmla="*/ 387810 w 636048"/>
                <a:gd name="connsiteY98" fmla="*/ 206660 h 608394"/>
                <a:gd name="connsiteX99" fmla="*/ 373637 w 636048"/>
                <a:gd name="connsiteY99" fmla="*/ 204738 h 608394"/>
                <a:gd name="connsiteX100" fmla="*/ 342443 w 636048"/>
                <a:gd name="connsiteY100" fmla="*/ 105681 h 608394"/>
                <a:gd name="connsiteX101" fmla="*/ 356726 w 636048"/>
                <a:gd name="connsiteY101" fmla="*/ 85922 h 608394"/>
                <a:gd name="connsiteX102" fmla="*/ 398996 w 636048"/>
                <a:gd name="connsiteY102" fmla="*/ 101795 h 608394"/>
                <a:gd name="connsiteX103" fmla="*/ 396867 w 636048"/>
                <a:gd name="connsiteY103" fmla="*/ 116936 h 608394"/>
                <a:gd name="connsiteX104" fmla="*/ 414247 w 636048"/>
                <a:gd name="connsiteY104" fmla="*/ 159482 h 608394"/>
                <a:gd name="connsiteX105" fmla="*/ 301141 w 636048"/>
                <a:gd name="connsiteY105" fmla="*/ 37319 h 608394"/>
                <a:gd name="connsiteX106" fmla="*/ 324827 w 636048"/>
                <a:gd name="connsiteY106" fmla="*/ 61019 h 608394"/>
                <a:gd name="connsiteX107" fmla="*/ 301141 w 636048"/>
                <a:gd name="connsiteY107" fmla="*/ 84733 h 608394"/>
                <a:gd name="connsiteX108" fmla="*/ 277442 w 636048"/>
                <a:gd name="connsiteY108" fmla="*/ 61019 h 608394"/>
                <a:gd name="connsiteX109" fmla="*/ 301141 w 636048"/>
                <a:gd name="connsiteY109" fmla="*/ 37319 h 608394"/>
                <a:gd name="connsiteX110" fmla="*/ 254654 w 636048"/>
                <a:gd name="connsiteY110" fmla="*/ 100108 h 608394"/>
                <a:gd name="connsiteX111" fmla="*/ 262439 w 636048"/>
                <a:gd name="connsiteY111" fmla="*/ 107824 h 608394"/>
                <a:gd name="connsiteX112" fmla="*/ 215358 w 636048"/>
                <a:gd name="connsiteY112" fmla="*/ 197230 h 608394"/>
                <a:gd name="connsiteX113" fmla="*/ 206619 w 636048"/>
                <a:gd name="connsiteY113" fmla="*/ 196359 h 608394"/>
                <a:gd name="connsiteX114" fmla="*/ 206591 w 636048"/>
                <a:gd name="connsiteY114" fmla="*/ 196359 h 608394"/>
                <a:gd name="connsiteX115" fmla="*/ 189957 w 636048"/>
                <a:gd name="connsiteY115" fmla="*/ 158819 h 608394"/>
                <a:gd name="connsiteX116" fmla="*/ 206813 w 636048"/>
                <a:gd name="connsiteY116" fmla="*/ 116964 h 608394"/>
                <a:gd name="connsiteX117" fmla="*/ 206329 w 636048"/>
                <a:gd name="connsiteY117" fmla="*/ 112249 h 608394"/>
                <a:gd name="connsiteX118" fmla="*/ 254654 w 636048"/>
                <a:gd name="connsiteY118" fmla="*/ 100108 h 608394"/>
                <a:gd name="connsiteX119" fmla="*/ 145766 w 636048"/>
                <a:gd name="connsiteY119" fmla="*/ 93236 h 608394"/>
                <a:gd name="connsiteX120" fmla="*/ 169465 w 636048"/>
                <a:gd name="connsiteY120" fmla="*/ 116936 h 608394"/>
                <a:gd name="connsiteX121" fmla="*/ 145766 w 636048"/>
                <a:gd name="connsiteY121" fmla="*/ 140650 h 608394"/>
                <a:gd name="connsiteX122" fmla="*/ 122066 w 636048"/>
                <a:gd name="connsiteY122" fmla="*/ 116936 h 608394"/>
                <a:gd name="connsiteX123" fmla="*/ 145766 w 636048"/>
                <a:gd name="connsiteY123" fmla="*/ 93236 h 608394"/>
                <a:gd name="connsiteX124" fmla="*/ 123587 w 636048"/>
                <a:gd name="connsiteY124" fmla="*/ 173655 h 608394"/>
                <a:gd name="connsiteX125" fmla="*/ 145766 w 636048"/>
                <a:gd name="connsiteY125" fmla="*/ 177983 h 608394"/>
                <a:gd name="connsiteX126" fmla="*/ 157118 w 636048"/>
                <a:gd name="connsiteY126" fmla="*/ 176835 h 608394"/>
                <a:gd name="connsiteX127" fmla="*/ 170945 w 636048"/>
                <a:gd name="connsiteY127" fmla="*/ 208085 h 608394"/>
                <a:gd name="connsiteX128" fmla="*/ 149499 w 636048"/>
                <a:gd name="connsiteY128" fmla="*/ 236513 h 608394"/>
                <a:gd name="connsiteX129" fmla="*/ 119466 w 636048"/>
                <a:gd name="connsiteY129" fmla="*/ 232393 h 608394"/>
                <a:gd name="connsiteX130" fmla="*/ 101934 w 636048"/>
                <a:gd name="connsiteY130" fmla="*/ 204061 h 608394"/>
                <a:gd name="connsiteX131" fmla="*/ 123587 w 636048"/>
                <a:gd name="connsiteY131" fmla="*/ 173655 h 608394"/>
                <a:gd name="connsiteX132" fmla="*/ 37347 w 636048"/>
                <a:gd name="connsiteY132" fmla="*/ 249027 h 608394"/>
                <a:gd name="connsiteX133" fmla="*/ 61047 w 636048"/>
                <a:gd name="connsiteY133" fmla="*/ 225313 h 608394"/>
                <a:gd name="connsiteX134" fmla="*/ 84747 w 636048"/>
                <a:gd name="connsiteY134" fmla="*/ 249027 h 608394"/>
                <a:gd name="connsiteX135" fmla="*/ 61047 w 636048"/>
                <a:gd name="connsiteY135" fmla="*/ 272727 h 608394"/>
                <a:gd name="connsiteX136" fmla="*/ 37347 w 636048"/>
                <a:gd name="connsiteY136" fmla="*/ 249027 h 608394"/>
                <a:gd name="connsiteX137" fmla="*/ 118167 w 636048"/>
                <a:gd name="connsiteY137" fmla="*/ 269892 h 608394"/>
                <a:gd name="connsiteX138" fmla="*/ 148199 w 636048"/>
                <a:gd name="connsiteY138" fmla="*/ 274012 h 608394"/>
                <a:gd name="connsiteX139" fmla="*/ 161874 w 636048"/>
                <a:gd name="connsiteY139" fmla="*/ 298556 h 608394"/>
                <a:gd name="connsiteX140" fmla="*/ 134566 w 636048"/>
                <a:gd name="connsiteY140" fmla="*/ 343259 h 608394"/>
                <a:gd name="connsiteX141" fmla="*/ 105722 w 636048"/>
                <a:gd name="connsiteY141" fmla="*/ 334644 h 608394"/>
                <a:gd name="connsiteX142" fmla="*/ 96831 w 636048"/>
                <a:gd name="connsiteY142" fmla="*/ 298196 h 608394"/>
                <a:gd name="connsiteX143" fmla="*/ 118167 w 636048"/>
                <a:gd name="connsiteY143" fmla="*/ 269892 h 608394"/>
                <a:gd name="connsiteX144" fmla="*/ 103413 w 636048"/>
                <a:gd name="connsiteY144" fmla="*/ 419156 h 608394"/>
                <a:gd name="connsiteX145" fmla="*/ 79727 w 636048"/>
                <a:gd name="connsiteY145" fmla="*/ 395442 h 608394"/>
                <a:gd name="connsiteX146" fmla="*/ 103413 w 636048"/>
                <a:gd name="connsiteY146" fmla="*/ 371729 h 608394"/>
                <a:gd name="connsiteX147" fmla="*/ 127099 w 636048"/>
                <a:gd name="connsiteY147" fmla="*/ 395442 h 608394"/>
                <a:gd name="connsiteX148" fmla="*/ 103413 w 636048"/>
                <a:gd name="connsiteY148" fmla="*/ 419156 h 608394"/>
                <a:gd name="connsiteX149" fmla="*/ 160077 w 636048"/>
                <a:gd name="connsiteY149" fmla="*/ 373167 h 608394"/>
                <a:gd name="connsiteX150" fmla="*/ 194299 w 636048"/>
                <a:gd name="connsiteY150" fmla="*/ 317139 h 608394"/>
                <a:gd name="connsiteX151" fmla="*/ 206633 w 636048"/>
                <a:gd name="connsiteY151" fmla="*/ 318398 h 608394"/>
                <a:gd name="connsiteX152" fmla="*/ 228079 w 636048"/>
                <a:gd name="connsiteY152" fmla="*/ 314305 h 608394"/>
                <a:gd name="connsiteX153" fmla="*/ 320375 w 636048"/>
                <a:gd name="connsiteY153" fmla="*/ 409173 h 608394"/>
                <a:gd name="connsiteX154" fmla="*/ 316946 w 636048"/>
                <a:gd name="connsiteY154" fmla="*/ 416252 h 608394"/>
                <a:gd name="connsiteX155" fmla="*/ 164128 w 636048"/>
                <a:gd name="connsiteY155" fmla="*/ 398415 h 608394"/>
                <a:gd name="connsiteX156" fmla="*/ 164432 w 636048"/>
                <a:gd name="connsiteY156" fmla="*/ 395442 h 608394"/>
                <a:gd name="connsiteX157" fmla="*/ 160077 w 636048"/>
                <a:gd name="connsiteY157" fmla="*/ 373167 h 608394"/>
                <a:gd name="connsiteX158" fmla="*/ 376223 w 636048"/>
                <a:gd name="connsiteY158" fmla="*/ 462808 h 608394"/>
                <a:gd name="connsiteX159" fmla="*/ 349675 w 636048"/>
                <a:gd name="connsiteY159" fmla="*/ 442358 h 608394"/>
                <a:gd name="connsiteX160" fmla="*/ 370097 w 636048"/>
                <a:gd name="connsiteY160" fmla="*/ 415810 h 608394"/>
                <a:gd name="connsiteX161" fmla="*/ 373208 w 636048"/>
                <a:gd name="connsiteY161" fmla="*/ 415589 h 608394"/>
                <a:gd name="connsiteX162" fmla="*/ 396673 w 636048"/>
                <a:gd name="connsiteY162" fmla="*/ 436246 h 608394"/>
                <a:gd name="connsiteX163" fmla="*/ 391944 w 636048"/>
                <a:gd name="connsiteY163" fmla="*/ 453751 h 608394"/>
                <a:gd name="connsiteX164" fmla="*/ 376223 w 636048"/>
                <a:gd name="connsiteY164" fmla="*/ 462808 h 608394"/>
                <a:gd name="connsiteX165" fmla="*/ 497100 w 636048"/>
                <a:gd name="connsiteY165" fmla="*/ 572444 h 608394"/>
                <a:gd name="connsiteX166" fmla="*/ 470496 w 636048"/>
                <a:gd name="connsiteY166" fmla="*/ 552021 h 608394"/>
                <a:gd name="connsiteX167" fmla="*/ 490946 w 636048"/>
                <a:gd name="connsiteY167" fmla="*/ 525445 h 608394"/>
                <a:gd name="connsiteX168" fmla="*/ 494058 w 636048"/>
                <a:gd name="connsiteY168" fmla="*/ 525224 h 608394"/>
                <a:gd name="connsiteX169" fmla="*/ 517522 w 636048"/>
                <a:gd name="connsiteY169" fmla="*/ 545882 h 608394"/>
                <a:gd name="connsiteX170" fmla="*/ 497100 w 636048"/>
                <a:gd name="connsiteY170" fmla="*/ 572444 h 608394"/>
                <a:gd name="connsiteX171" fmla="*/ 503612 w 636048"/>
                <a:gd name="connsiteY171" fmla="*/ 488942 h 608394"/>
                <a:gd name="connsiteX172" fmla="*/ 486107 w 636048"/>
                <a:gd name="connsiteY172" fmla="*/ 488430 h 608394"/>
                <a:gd name="connsiteX173" fmla="*/ 473981 w 636048"/>
                <a:gd name="connsiteY173" fmla="*/ 491292 h 608394"/>
                <a:gd name="connsiteX174" fmla="*/ 430937 w 636048"/>
                <a:gd name="connsiteY174" fmla="*/ 458342 h 608394"/>
                <a:gd name="connsiteX175" fmla="*/ 432955 w 636048"/>
                <a:gd name="connsiteY175" fmla="*/ 450156 h 608394"/>
                <a:gd name="connsiteX176" fmla="*/ 522237 w 636048"/>
                <a:gd name="connsiteY176" fmla="*/ 437435 h 608394"/>
                <a:gd name="connsiteX177" fmla="*/ 535332 w 636048"/>
                <a:gd name="connsiteY177" fmla="*/ 457360 h 608394"/>
                <a:gd name="connsiteX178" fmla="*/ 503612 w 636048"/>
                <a:gd name="connsiteY178" fmla="*/ 488942 h 608394"/>
                <a:gd name="connsiteX179" fmla="*/ 578735 w 636048"/>
                <a:gd name="connsiteY179" fmla="*/ 438251 h 608394"/>
                <a:gd name="connsiteX180" fmla="*/ 555049 w 636048"/>
                <a:gd name="connsiteY180" fmla="*/ 414538 h 608394"/>
                <a:gd name="connsiteX181" fmla="*/ 578735 w 636048"/>
                <a:gd name="connsiteY181" fmla="*/ 390852 h 608394"/>
                <a:gd name="connsiteX182" fmla="*/ 602421 w 636048"/>
                <a:gd name="connsiteY182" fmla="*/ 414538 h 608394"/>
                <a:gd name="connsiteX183" fmla="*/ 578735 w 636048"/>
                <a:gd name="connsiteY183" fmla="*/ 438251 h 608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</a:cxnLst>
              <a:rect l="l" t="t" r="r" b="b"/>
              <a:pathLst>
                <a:path w="636048" h="608394">
                  <a:moveTo>
                    <a:pt x="592756" y="355316"/>
                  </a:moveTo>
                  <a:lnTo>
                    <a:pt x="573259" y="297325"/>
                  </a:lnTo>
                  <a:cubicBezTo>
                    <a:pt x="587847" y="286166"/>
                    <a:pt x="597402" y="268772"/>
                    <a:pt x="597402" y="249027"/>
                  </a:cubicBezTo>
                  <a:cubicBezTo>
                    <a:pt x="597402" y="215855"/>
                    <a:pt x="570798" y="188906"/>
                    <a:pt x="537793" y="188146"/>
                  </a:cubicBezTo>
                  <a:lnTo>
                    <a:pt x="509226" y="149693"/>
                  </a:lnTo>
                  <a:cubicBezTo>
                    <a:pt x="515282" y="140207"/>
                    <a:pt x="518919" y="129021"/>
                    <a:pt x="518919" y="116950"/>
                  </a:cubicBezTo>
                  <a:cubicBezTo>
                    <a:pt x="518919" y="83295"/>
                    <a:pt x="491541" y="55931"/>
                    <a:pt x="457886" y="55931"/>
                  </a:cubicBezTo>
                  <a:cubicBezTo>
                    <a:pt x="443381" y="55931"/>
                    <a:pt x="430204" y="61240"/>
                    <a:pt x="419723" y="69716"/>
                  </a:cubicBezTo>
                  <a:lnTo>
                    <a:pt x="360529" y="47482"/>
                  </a:lnTo>
                  <a:cubicBezTo>
                    <a:pt x="354348" y="20354"/>
                    <a:pt x="330123" y="0"/>
                    <a:pt x="301141" y="0"/>
                  </a:cubicBezTo>
                  <a:cubicBezTo>
                    <a:pt x="267486" y="0"/>
                    <a:pt x="240108" y="27364"/>
                    <a:pt x="240108" y="61019"/>
                  </a:cubicBezTo>
                  <a:cubicBezTo>
                    <a:pt x="240108" y="62443"/>
                    <a:pt x="240426" y="63757"/>
                    <a:pt x="240509" y="65153"/>
                  </a:cubicBezTo>
                  <a:lnTo>
                    <a:pt x="191824" y="77377"/>
                  </a:lnTo>
                  <a:cubicBezTo>
                    <a:pt x="180624" y="64365"/>
                    <a:pt x="164239" y="55931"/>
                    <a:pt x="145752" y="55931"/>
                  </a:cubicBezTo>
                  <a:cubicBezTo>
                    <a:pt x="112097" y="55931"/>
                    <a:pt x="84733" y="83295"/>
                    <a:pt x="84733" y="116950"/>
                  </a:cubicBezTo>
                  <a:cubicBezTo>
                    <a:pt x="84733" y="129145"/>
                    <a:pt x="88411" y="140442"/>
                    <a:pt x="94591" y="149997"/>
                  </a:cubicBezTo>
                  <a:lnTo>
                    <a:pt x="67103" y="188616"/>
                  </a:lnTo>
                  <a:cubicBezTo>
                    <a:pt x="65084" y="188409"/>
                    <a:pt x="63107" y="188008"/>
                    <a:pt x="61047" y="188008"/>
                  </a:cubicBezTo>
                  <a:cubicBezTo>
                    <a:pt x="27378" y="188008"/>
                    <a:pt x="0" y="215372"/>
                    <a:pt x="0" y="249041"/>
                  </a:cubicBezTo>
                  <a:cubicBezTo>
                    <a:pt x="0" y="282696"/>
                    <a:pt x="27378" y="310060"/>
                    <a:pt x="61047" y="310060"/>
                  </a:cubicBezTo>
                  <a:cubicBezTo>
                    <a:pt x="61144" y="310060"/>
                    <a:pt x="61227" y="310032"/>
                    <a:pt x="61310" y="310032"/>
                  </a:cubicBezTo>
                  <a:lnTo>
                    <a:pt x="69730" y="344641"/>
                  </a:lnTo>
                  <a:cubicBezTo>
                    <a:pt x="53276" y="355579"/>
                    <a:pt x="42366" y="374259"/>
                    <a:pt x="42366" y="395456"/>
                  </a:cubicBezTo>
                  <a:cubicBezTo>
                    <a:pt x="42366" y="429139"/>
                    <a:pt x="69744" y="456489"/>
                    <a:pt x="103399" y="456489"/>
                  </a:cubicBezTo>
                  <a:cubicBezTo>
                    <a:pt x="122190" y="456489"/>
                    <a:pt x="138825" y="447764"/>
                    <a:pt x="150011" y="434366"/>
                  </a:cubicBezTo>
                  <a:lnTo>
                    <a:pt x="314042" y="453489"/>
                  </a:lnTo>
                  <a:cubicBezTo>
                    <a:pt x="320582" y="480548"/>
                    <a:pt x="344780" y="500349"/>
                    <a:pt x="373084" y="500349"/>
                  </a:cubicBezTo>
                  <a:cubicBezTo>
                    <a:pt x="375725" y="500349"/>
                    <a:pt x="378380" y="500183"/>
                    <a:pt x="381048" y="499837"/>
                  </a:cubicBezTo>
                  <a:cubicBezTo>
                    <a:pt x="391308" y="498482"/>
                    <a:pt x="400711" y="494403"/>
                    <a:pt x="408869" y="488499"/>
                  </a:cubicBezTo>
                  <a:lnTo>
                    <a:pt x="443602" y="515075"/>
                  </a:lnTo>
                  <a:cubicBezTo>
                    <a:pt x="435583" y="526952"/>
                    <a:pt x="431504" y="541568"/>
                    <a:pt x="433481" y="556874"/>
                  </a:cubicBezTo>
                  <a:cubicBezTo>
                    <a:pt x="437449" y="587142"/>
                    <a:pt x="463458" y="609998"/>
                    <a:pt x="493975" y="609998"/>
                  </a:cubicBezTo>
                  <a:lnTo>
                    <a:pt x="494002" y="609998"/>
                  </a:lnTo>
                  <a:cubicBezTo>
                    <a:pt x="496602" y="609998"/>
                    <a:pt x="499243" y="609832"/>
                    <a:pt x="501911" y="609487"/>
                  </a:cubicBezTo>
                  <a:cubicBezTo>
                    <a:pt x="535290" y="605117"/>
                    <a:pt x="558893" y="574435"/>
                    <a:pt x="554551" y="541084"/>
                  </a:cubicBezTo>
                  <a:cubicBezTo>
                    <a:pt x="552823" y="527906"/>
                    <a:pt x="546822" y="516264"/>
                    <a:pt x="538235" y="507193"/>
                  </a:cubicBezTo>
                  <a:lnTo>
                    <a:pt x="570798" y="474783"/>
                  </a:lnTo>
                  <a:cubicBezTo>
                    <a:pt x="573412" y="475128"/>
                    <a:pt x="576011" y="475598"/>
                    <a:pt x="578735" y="475598"/>
                  </a:cubicBezTo>
                  <a:cubicBezTo>
                    <a:pt x="612390" y="475598"/>
                    <a:pt x="639768" y="448234"/>
                    <a:pt x="639768" y="414565"/>
                  </a:cubicBezTo>
                  <a:cubicBezTo>
                    <a:pt x="639768" y="385722"/>
                    <a:pt x="619650" y="361663"/>
                    <a:pt x="592756" y="355316"/>
                  </a:cubicBezTo>
                  <a:close/>
                  <a:moveTo>
                    <a:pt x="554482" y="358607"/>
                  </a:moveTo>
                  <a:cubicBezTo>
                    <a:pt x="537198" y="366143"/>
                    <a:pt x="524187" y="381449"/>
                    <a:pt x="519624" y="400116"/>
                  </a:cubicBezTo>
                  <a:lnTo>
                    <a:pt x="433204" y="412408"/>
                  </a:lnTo>
                  <a:lnTo>
                    <a:pt x="517840" y="306866"/>
                  </a:lnTo>
                  <a:cubicBezTo>
                    <a:pt x="523731" y="308760"/>
                    <a:pt x="529884" y="310046"/>
                    <a:pt x="536369" y="310046"/>
                  </a:cubicBezTo>
                  <a:cubicBezTo>
                    <a:pt x="536963" y="310046"/>
                    <a:pt x="537502" y="309880"/>
                    <a:pt x="538069" y="309866"/>
                  </a:cubicBezTo>
                  <a:lnTo>
                    <a:pt x="554482" y="358607"/>
                  </a:lnTo>
                  <a:close/>
                  <a:moveTo>
                    <a:pt x="301141" y="122038"/>
                  </a:moveTo>
                  <a:cubicBezTo>
                    <a:pt x="303575" y="122038"/>
                    <a:pt x="305870" y="121610"/>
                    <a:pt x="308221" y="121319"/>
                  </a:cubicBezTo>
                  <a:lnTo>
                    <a:pt x="338032" y="215966"/>
                  </a:lnTo>
                  <a:cubicBezTo>
                    <a:pt x="327911" y="223142"/>
                    <a:pt x="320209" y="233333"/>
                    <a:pt x="315909" y="245197"/>
                  </a:cubicBezTo>
                  <a:lnTo>
                    <a:pt x="264638" y="239292"/>
                  </a:lnTo>
                  <a:cubicBezTo>
                    <a:pt x="261540" y="229420"/>
                    <a:pt x="256231" y="220571"/>
                    <a:pt x="248944" y="213546"/>
                  </a:cubicBezTo>
                  <a:lnTo>
                    <a:pt x="297339" y="121651"/>
                  </a:lnTo>
                  <a:cubicBezTo>
                    <a:pt x="298625" y="121748"/>
                    <a:pt x="299842" y="122038"/>
                    <a:pt x="301141" y="122038"/>
                  </a:cubicBezTo>
                  <a:close/>
                  <a:moveTo>
                    <a:pt x="447267" y="176904"/>
                  </a:moveTo>
                  <a:cubicBezTo>
                    <a:pt x="450723" y="177513"/>
                    <a:pt x="454263" y="177969"/>
                    <a:pt x="457886" y="177969"/>
                  </a:cubicBezTo>
                  <a:cubicBezTo>
                    <a:pt x="465850" y="177969"/>
                    <a:pt x="473441" y="176338"/>
                    <a:pt x="480438" y="173544"/>
                  </a:cubicBezTo>
                  <a:lnTo>
                    <a:pt x="500211" y="200148"/>
                  </a:lnTo>
                  <a:cubicBezTo>
                    <a:pt x="489246" y="208264"/>
                    <a:pt x="481226" y="219907"/>
                    <a:pt x="477603" y="233430"/>
                  </a:cubicBezTo>
                  <a:lnTo>
                    <a:pt x="429886" y="243565"/>
                  </a:lnTo>
                  <a:cubicBezTo>
                    <a:pt x="427397" y="237232"/>
                    <a:pt x="423830" y="231549"/>
                    <a:pt x="419515" y="226447"/>
                  </a:cubicBezTo>
                  <a:lnTo>
                    <a:pt x="447267" y="176904"/>
                  </a:lnTo>
                  <a:close/>
                  <a:moveTo>
                    <a:pt x="396853" y="265702"/>
                  </a:moveTo>
                  <a:cubicBezTo>
                    <a:pt x="396853" y="278755"/>
                    <a:pt x="386234" y="289402"/>
                    <a:pt x="373167" y="289402"/>
                  </a:cubicBezTo>
                  <a:cubicBezTo>
                    <a:pt x="360100" y="289402"/>
                    <a:pt x="349453" y="278755"/>
                    <a:pt x="349453" y="265702"/>
                  </a:cubicBezTo>
                  <a:cubicBezTo>
                    <a:pt x="349453" y="252650"/>
                    <a:pt x="360100" y="242003"/>
                    <a:pt x="373167" y="242003"/>
                  </a:cubicBezTo>
                  <a:cubicBezTo>
                    <a:pt x="386234" y="242003"/>
                    <a:pt x="396853" y="252650"/>
                    <a:pt x="396853" y="265702"/>
                  </a:cubicBezTo>
                  <a:close/>
                  <a:moveTo>
                    <a:pt x="182947" y="257365"/>
                  </a:moveTo>
                  <a:cubicBezTo>
                    <a:pt x="182947" y="244312"/>
                    <a:pt x="193566" y="233665"/>
                    <a:pt x="206633" y="233665"/>
                  </a:cubicBezTo>
                  <a:cubicBezTo>
                    <a:pt x="219699" y="233665"/>
                    <a:pt x="230346" y="244312"/>
                    <a:pt x="230346" y="257365"/>
                  </a:cubicBezTo>
                  <a:cubicBezTo>
                    <a:pt x="230346" y="270431"/>
                    <a:pt x="219699" y="281078"/>
                    <a:pt x="206633" y="281078"/>
                  </a:cubicBezTo>
                  <a:cubicBezTo>
                    <a:pt x="193566" y="281078"/>
                    <a:pt x="182947" y="270431"/>
                    <a:pt x="182947" y="257365"/>
                  </a:cubicBezTo>
                  <a:close/>
                  <a:moveTo>
                    <a:pt x="264195" y="276833"/>
                  </a:moveTo>
                  <a:lnTo>
                    <a:pt x="314844" y="282654"/>
                  </a:lnTo>
                  <a:cubicBezTo>
                    <a:pt x="320375" y="301708"/>
                    <a:pt x="334852" y="316794"/>
                    <a:pt x="353546" y="323209"/>
                  </a:cubicBezTo>
                  <a:lnTo>
                    <a:pt x="349841" y="383164"/>
                  </a:lnTo>
                  <a:cubicBezTo>
                    <a:pt x="349218" y="383440"/>
                    <a:pt x="348596" y="383731"/>
                    <a:pt x="347974" y="384035"/>
                  </a:cubicBezTo>
                  <a:lnTo>
                    <a:pt x="257489" y="291020"/>
                  </a:lnTo>
                  <a:cubicBezTo>
                    <a:pt x="260351" y="286678"/>
                    <a:pt x="262494" y="281852"/>
                    <a:pt x="264195" y="276833"/>
                  </a:cubicBezTo>
                  <a:close/>
                  <a:moveTo>
                    <a:pt x="390879" y="323776"/>
                  </a:moveTo>
                  <a:cubicBezTo>
                    <a:pt x="410915" y="317651"/>
                    <a:pt x="426498" y="301625"/>
                    <a:pt x="431905" y="281299"/>
                  </a:cubicBezTo>
                  <a:lnTo>
                    <a:pt x="479650" y="271164"/>
                  </a:lnTo>
                  <a:cubicBezTo>
                    <a:pt x="481627" y="276197"/>
                    <a:pt x="484240" y="280843"/>
                    <a:pt x="487434" y="285129"/>
                  </a:cubicBezTo>
                  <a:lnTo>
                    <a:pt x="405177" y="387699"/>
                  </a:lnTo>
                  <a:cubicBezTo>
                    <a:pt x="399715" y="384298"/>
                    <a:pt x="393811" y="381671"/>
                    <a:pt x="387436" y="380108"/>
                  </a:cubicBezTo>
                  <a:lnTo>
                    <a:pt x="390879" y="323776"/>
                  </a:lnTo>
                  <a:close/>
                  <a:moveTo>
                    <a:pt x="560082" y="249027"/>
                  </a:moveTo>
                  <a:cubicBezTo>
                    <a:pt x="560082" y="262080"/>
                    <a:pt x="549435" y="272727"/>
                    <a:pt x="536369" y="272727"/>
                  </a:cubicBezTo>
                  <a:cubicBezTo>
                    <a:pt x="523302" y="272727"/>
                    <a:pt x="512683" y="262080"/>
                    <a:pt x="512683" y="249027"/>
                  </a:cubicBezTo>
                  <a:cubicBezTo>
                    <a:pt x="512683" y="235960"/>
                    <a:pt x="523302" y="225313"/>
                    <a:pt x="536369" y="225313"/>
                  </a:cubicBezTo>
                  <a:cubicBezTo>
                    <a:pt x="549435" y="225313"/>
                    <a:pt x="560082" y="235960"/>
                    <a:pt x="560082" y="249027"/>
                  </a:cubicBezTo>
                  <a:close/>
                  <a:moveTo>
                    <a:pt x="457886" y="93236"/>
                  </a:moveTo>
                  <a:cubicBezTo>
                    <a:pt x="470952" y="93236"/>
                    <a:pt x="481572" y="103883"/>
                    <a:pt x="481572" y="116936"/>
                  </a:cubicBezTo>
                  <a:cubicBezTo>
                    <a:pt x="481572" y="130003"/>
                    <a:pt x="470952" y="140650"/>
                    <a:pt x="457886" y="140650"/>
                  </a:cubicBezTo>
                  <a:cubicBezTo>
                    <a:pt x="444819" y="140650"/>
                    <a:pt x="434200" y="130003"/>
                    <a:pt x="434200" y="116936"/>
                  </a:cubicBezTo>
                  <a:cubicBezTo>
                    <a:pt x="434200" y="103883"/>
                    <a:pt x="444819" y="93236"/>
                    <a:pt x="457886" y="93236"/>
                  </a:cubicBezTo>
                  <a:close/>
                  <a:moveTo>
                    <a:pt x="414247" y="159482"/>
                  </a:moveTo>
                  <a:lnTo>
                    <a:pt x="387810" y="206660"/>
                  </a:lnTo>
                  <a:cubicBezTo>
                    <a:pt x="383247" y="205527"/>
                    <a:pt x="378518" y="204766"/>
                    <a:pt x="373637" y="204738"/>
                  </a:cubicBezTo>
                  <a:lnTo>
                    <a:pt x="342443" y="105681"/>
                  </a:lnTo>
                  <a:cubicBezTo>
                    <a:pt x="348444" y="100136"/>
                    <a:pt x="353353" y="93471"/>
                    <a:pt x="356726" y="85922"/>
                  </a:cubicBezTo>
                  <a:lnTo>
                    <a:pt x="398996" y="101795"/>
                  </a:lnTo>
                  <a:cubicBezTo>
                    <a:pt x="397752" y="106676"/>
                    <a:pt x="396867" y="111682"/>
                    <a:pt x="396867" y="116936"/>
                  </a:cubicBezTo>
                  <a:cubicBezTo>
                    <a:pt x="396853" y="133487"/>
                    <a:pt x="403517" y="148476"/>
                    <a:pt x="414247" y="159482"/>
                  </a:cubicBezTo>
                  <a:close/>
                  <a:moveTo>
                    <a:pt x="301141" y="37319"/>
                  </a:moveTo>
                  <a:cubicBezTo>
                    <a:pt x="314208" y="37319"/>
                    <a:pt x="324827" y="47966"/>
                    <a:pt x="324827" y="61019"/>
                  </a:cubicBezTo>
                  <a:cubicBezTo>
                    <a:pt x="324827" y="74086"/>
                    <a:pt x="314208" y="84733"/>
                    <a:pt x="301141" y="84733"/>
                  </a:cubicBezTo>
                  <a:cubicBezTo>
                    <a:pt x="288075" y="84733"/>
                    <a:pt x="277442" y="74086"/>
                    <a:pt x="277442" y="61019"/>
                  </a:cubicBezTo>
                  <a:cubicBezTo>
                    <a:pt x="277442" y="47953"/>
                    <a:pt x="288075" y="37319"/>
                    <a:pt x="301141" y="37319"/>
                  </a:cubicBezTo>
                  <a:close/>
                  <a:moveTo>
                    <a:pt x="254654" y="100108"/>
                  </a:moveTo>
                  <a:cubicBezTo>
                    <a:pt x="257019" y="102915"/>
                    <a:pt x="259605" y="105487"/>
                    <a:pt x="262439" y="107824"/>
                  </a:cubicBezTo>
                  <a:lnTo>
                    <a:pt x="215358" y="197230"/>
                  </a:lnTo>
                  <a:cubicBezTo>
                    <a:pt x="212482" y="196816"/>
                    <a:pt x="209619" y="196359"/>
                    <a:pt x="206619" y="196359"/>
                  </a:cubicBezTo>
                  <a:lnTo>
                    <a:pt x="206591" y="196359"/>
                  </a:lnTo>
                  <a:lnTo>
                    <a:pt x="189957" y="158819"/>
                  </a:lnTo>
                  <a:cubicBezTo>
                    <a:pt x="200328" y="147881"/>
                    <a:pt x="206813" y="133183"/>
                    <a:pt x="206813" y="116964"/>
                  </a:cubicBezTo>
                  <a:cubicBezTo>
                    <a:pt x="206813" y="115346"/>
                    <a:pt x="206467" y="113825"/>
                    <a:pt x="206329" y="112249"/>
                  </a:cubicBezTo>
                  <a:lnTo>
                    <a:pt x="254654" y="100108"/>
                  </a:lnTo>
                  <a:close/>
                  <a:moveTo>
                    <a:pt x="145766" y="93236"/>
                  </a:moveTo>
                  <a:cubicBezTo>
                    <a:pt x="158832" y="93236"/>
                    <a:pt x="169465" y="103883"/>
                    <a:pt x="169465" y="116936"/>
                  </a:cubicBezTo>
                  <a:cubicBezTo>
                    <a:pt x="169465" y="130003"/>
                    <a:pt x="158832" y="140650"/>
                    <a:pt x="145766" y="140650"/>
                  </a:cubicBezTo>
                  <a:cubicBezTo>
                    <a:pt x="132713" y="140650"/>
                    <a:pt x="122066" y="130003"/>
                    <a:pt x="122066" y="116936"/>
                  </a:cubicBezTo>
                  <a:cubicBezTo>
                    <a:pt x="122066" y="103883"/>
                    <a:pt x="132713" y="93236"/>
                    <a:pt x="145766" y="93236"/>
                  </a:cubicBezTo>
                  <a:close/>
                  <a:moveTo>
                    <a:pt x="123587" y="173655"/>
                  </a:moveTo>
                  <a:cubicBezTo>
                    <a:pt x="130473" y="176351"/>
                    <a:pt x="137926" y="177983"/>
                    <a:pt x="145766" y="177983"/>
                  </a:cubicBezTo>
                  <a:cubicBezTo>
                    <a:pt x="149651" y="177983"/>
                    <a:pt x="153426" y="177540"/>
                    <a:pt x="157118" y="176835"/>
                  </a:cubicBezTo>
                  <a:lnTo>
                    <a:pt x="170945" y="208085"/>
                  </a:lnTo>
                  <a:cubicBezTo>
                    <a:pt x="161197" y="215164"/>
                    <a:pt x="153716" y="225023"/>
                    <a:pt x="149499" y="236513"/>
                  </a:cubicBezTo>
                  <a:lnTo>
                    <a:pt x="119466" y="232393"/>
                  </a:lnTo>
                  <a:cubicBezTo>
                    <a:pt x="116300" y="221331"/>
                    <a:pt x="110230" y="211597"/>
                    <a:pt x="101934" y="204061"/>
                  </a:cubicBezTo>
                  <a:lnTo>
                    <a:pt x="123587" y="173655"/>
                  </a:lnTo>
                  <a:close/>
                  <a:moveTo>
                    <a:pt x="37347" y="249027"/>
                  </a:moveTo>
                  <a:cubicBezTo>
                    <a:pt x="37347" y="235960"/>
                    <a:pt x="47980" y="225313"/>
                    <a:pt x="61047" y="225313"/>
                  </a:cubicBezTo>
                  <a:cubicBezTo>
                    <a:pt x="74100" y="225313"/>
                    <a:pt x="84747" y="235960"/>
                    <a:pt x="84747" y="249027"/>
                  </a:cubicBezTo>
                  <a:cubicBezTo>
                    <a:pt x="84747" y="262080"/>
                    <a:pt x="74100" y="272727"/>
                    <a:pt x="61047" y="272727"/>
                  </a:cubicBezTo>
                  <a:cubicBezTo>
                    <a:pt x="47980" y="272727"/>
                    <a:pt x="37347" y="262080"/>
                    <a:pt x="37347" y="249027"/>
                  </a:cubicBezTo>
                  <a:close/>
                  <a:moveTo>
                    <a:pt x="118167" y="269892"/>
                  </a:moveTo>
                  <a:lnTo>
                    <a:pt x="148199" y="274012"/>
                  </a:lnTo>
                  <a:cubicBezTo>
                    <a:pt x="150840" y="283277"/>
                    <a:pt x="155528" y="291642"/>
                    <a:pt x="161874" y="298556"/>
                  </a:cubicBezTo>
                  <a:lnTo>
                    <a:pt x="134566" y="343259"/>
                  </a:lnTo>
                  <a:cubicBezTo>
                    <a:pt x="126048" y="338157"/>
                    <a:pt x="116259" y="335045"/>
                    <a:pt x="105722" y="334644"/>
                  </a:cubicBezTo>
                  <a:lnTo>
                    <a:pt x="96831" y="298196"/>
                  </a:lnTo>
                  <a:cubicBezTo>
                    <a:pt x="106538" y="291130"/>
                    <a:pt x="113963" y="281327"/>
                    <a:pt x="118167" y="269892"/>
                  </a:cubicBezTo>
                  <a:close/>
                  <a:moveTo>
                    <a:pt x="103413" y="419156"/>
                  </a:moveTo>
                  <a:cubicBezTo>
                    <a:pt x="90347" y="419156"/>
                    <a:pt x="79727" y="408509"/>
                    <a:pt x="79727" y="395442"/>
                  </a:cubicBezTo>
                  <a:cubicBezTo>
                    <a:pt x="79727" y="382376"/>
                    <a:pt x="90347" y="371729"/>
                    <a:pt x="103413" y="371729"/>
                  </a:cubicBezTo>
                  <a:cubicBezTo>
                    <a:pt x="116480" y="371729"/>
                    <a:pt x="127099" y="382376"/>
                    <a:pt x="127099" y="395442"/>
                  </a:cubicBezTo>
                  <a:cubicBezTo>
                    <a:pt x="127099" y="408509"/>
                    <a:pt x="116480" y="419156"/>
                    <a:pt x="103413" y="419156"/>
                  </a:cubicBezTo>
                  <a:close/>
                  <a:moveTo>
                    <a:pt x="160077" y="373167"/>
                  </a:moveTo>
                  <a:lnTo>
                    <a:pt x="194299" y="317139"/>
                  </a:lnTo>
                  <a:cubicBezTo>
                    <a:pt x="198281" y="317969"/>
                    <a:pt x="202416" y="318398"/>
                    <a:pt x="206633" y="318398"/>
                  </a:cubicBezTo>
                  <a:cubicBezTo>
                    <a:pt x="214210" y="318398"/>
                    <a:pt x="221373" y="316849"/>
                    <a:pt x="228079" y="314305"/>
                  </a:cubicBezTo>
                  <a:lnTo>
                    <a:pt x="320375" y="409173"/>
                  </a:lnTo>
                  <a:cubicBezTo>
                    <a:pt x="319075" y="411468"/>
                    <a:pt x="317969" y="413819"/>
                    <a:pt x="316946" y="416252"/>
                  </a:cubicBezTo>
                  <a:lnTo>
                    <a:pt x="164128" y="398415"/>
                  </a:lnTo>
                  <a:cubicBezTo>
                    <a:pt x="164183" y="397420"/>
                    <a:pt x="164432" y="396466"/>
                    <a:pt x="164432" y="395442"/>
                  </a:cubicBezTo>
                  <a:cubicBezTo>
                    <a:pt x="164446" y="387561"/>
                    <a:pt x="162828" y="380080"/>
                    <a:pt x="160077" y="373167"/>
                  </a:cubicBezTo>
                  <a:close/>
                  <a:moveTo>
                    <a:pt x="376223" y="462808"/>
                  </a:moveTo>
                  <a:cubicBezTo>
                    <a:pt x="363128" y="464481"/>
                    <a:pt x="351320" y="455162"/>
                    <a:pt x="349675" y="442358"/>
                  </a:cubicBezTo>
                  <a:cubicBezTo>
                    <a:pt x="347974" y="429416"/>
                    <a:pt x="357127" y="417483"/>
                    <a:pt x="370097" y="415810"/>
                  </a:cubicBezTo>
                  <a:cubicBezTo>
                    <a:pt x="371148" y="415672"/>
                    <a:pt x="372171" y="415589"/>
                    <a:pt x="373208" y="415589"/>
                  </a:cubicBezTo>
                  <a:cubicBezTo>
                    <a:pt x="385058" y="415589"/>
                    <a:pt x="395138" y="424479"/>
                    <a:pt x="396673" y="436246"/>
                  </a:cubicBezTo>
                  <a:cubicBezTo>
                    <a:pt x="397489" y="442510"/>
                    <a:pt x="395802" y="448718"/>
                    <a:pt x="391944" y="453751"/>
                  </a:cubicBezTo>
                  <a:cubicBezTo>
                    <a:pt x="388086" y="458785"/>
                    <a:pt x="382514" y="461992"/>
                    <a:pt x="376223" y="462808"/>
                  </a:cubicBezTo>
                  <a:close/>
                  <a:moveTo>
                    <a:pt x="497100" y="572444"/>
                  </a:moveTo>
                  <a:cubicBezTo>
                    <a:pt x="484088" y="574172"/>
                    <a:pt x="472169" y="564797"/>
                    <a:pt x="470496" y="552021"/>
                  </a:cubicBezTo>
                  <a:cubicBezTo>
                    <a:pt x="468823" y="539051"/>
                    <a:pt x="477977" y="527118"/>
                    <a:pt x="490946" y="525445"/>
                  </a:cubicBezTo>
                  <a:cubicBezTo>
                    <a:pt x="491997" y="525307"/>
                    <a:pt x="493021" y="525224"/>
                    <a:pt x="494058" y="525224"/>
                  </a:cubicBezTo>
                  <a:cubicBezTo>
                    <a:pt x="505880" y="525224"/>
                    <a:pt x="515987" y="534115"/>
                    <a:pt x="517522" y="545882"/>
                  </a:cubicBezTo>
                  <a:cubicBezTo>
                    <a:pt x="519182" y="558838"/>
                    <a:pt x="510028" y="570771"/>
                    <a:pt x="497100" y="572444"/>
                  </a:cubicBezTo>
                  <a:close/>
                  <a:moveTo>
                    <a:pt x="503612" y="488942"/>
                  </a:moveTo>
                  <a:cubicBezTo>
                    <a:pt x="497943" y="488029"/>
                    <a:pt x="492136" y="487642"/>
                    <a:pt x="486107" y="488430"/>
                  </a:cubicBezTo>
                  <a:cubicBezTo>
                    <a:pt x="481890" y="488969"/>
                    <a:pt x="477838" y="489965"/>
                    <a:pt x="473981" y="491292"/>
                  </a:cubicBezTo>
                  <a:lnTo>
                    <a:pt x="430937" y="458342"/>
                  </a:lnTo>
                  <a:cubicBezTo>
                    <a:pt x="431822" y="455673"/>
                    <a:pt x="432444" y="452936"/>
                    <a:pt x="432955" y="450156"/>
                  </a:cubicBezTo>
                  <a:lnTo>
                    <a:pt x="522237" y="437435"/>
                  </a:lnTo>
                  <a:cubicBezTo>
                    <a:pt x="525293" y="444944"/>
                    <a:pt x="529745" y="451691"/>
                    <a:pt x="535332" y="457360"/>
                  </a:cubicBezTo>
                  <a:lnTo>
                    <a:pt x="503612" y="488942"/>
                  </a:lnTo>
                  <a:close/>
                  <a:moveTo>
                    <a:pt x="578735" y="438251"/>
                  </a:moveTo>
                  <a:cubicBezTo>
                    <a:pt x="565668" y="438251"/>
                    <a:pt x="555049" y="427604"/>
                    <a:pt x="555049" y="414538"/>
                  </a:cubicBezTo>
                  <a:cubicBezTo>
                    <a:pt x="555049" y="401499"/>
                    <a:pt x="565668" y="390852"/>
                    <a:pt x="578735" y="390852"/>
                  </a:cubicBezTo>
                  <a:cubicBezTo>
                    <a:pt x="591802" y="390852"/>
                    <a:pt x="602421" y="401499"/>
                    <a:pt x="602421" y="414538"/>
                  </a:cubicBezTo>
                  <a:cubicBezTo>
                    <a:pt x="602421" y="427618"/>
                    <a:pt x="591802" y="438251"/>
                    <a:pt x="578735" y="438251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 80">
              <a:extLst>
                <a:ext uri="{FF2B5EF4-FFF2-40B4-BE49-F238E27FC236}">
                  <a16:creationId xmlns:a16="http://schemas.microsoft.com/office/drawing/2014/main" id="{31809FC6-DFC4-AC90-3B53-F473E4D4CA19}"/>
                </a:ext>
              </a:extLst>
            </p:cNvPr>
            <p:cNvSpPr/>
            <p:nvPr/>
          </p:nvSpPr>
          <p:spPr>
            <a:xfrm>
              <a:off x="3964219" y="3782265"/>
              <a:ext cx="110617" cy="110617"/>
            </a:xfrm>
            <a:custGeom>
              <a:avLst/>
              <a:gdLst>
                <a:gd name="connsiteX0" fmla="*/ 17284 w 110617"/>
                <a:gd name="connsiteY0" fmla="*/ 76879 h 110617"/>
                <a:gd name="connsiteX1" fmla="*/ 42325 w 110617"/>
                <a:gd name="connsiteY1" fmla="*/ 76879 h 110617"/>
                <a:gd name="connsiteX2" fmla="*/ 42325 w 110617"/>
                <a:gd name="connsiteY2" fmla="*/ 101920 h 110617"/>
                <a:gd name="connsiteX3" fmla="*/ 59609 w 110617"/>
                <a:gd name="connsiteY3" fmla="*/ 119204 h 110617"/>
                <a:gd name="connsiteX4" fmla="*/ 76893 w 110617"/>
                <a:gd name="connsiteY4" fmla="*/ 101920 h 110617"/>
                <a:gd name="connsiteX5" fmla="*/ 76893 w 110617"/>
                <a:gd name="connsiteY5" fmla="*/ 76879 h 110617"/>
                <a:gd name="connsiteX6" fmla="*/ 101934 w 110617"/>
                <a:gd name="connsiteY6" fmla="*/ 76879 h 110617"/>
                <a:gd name="connsiteX7" fmla="*/ 119218 w 110617"/>
                <a:gd name="connsiteY7" fmla="*/ 59595 h 110617"/>
                <a:gd name="connsiteX8" fmla="*/ 101934 w 110617"/>
                <a:gd name="connsiteY8" fmla="*/ 42311 h 110617"/>
                <a:gd name="connsiteX9" fmla="*/ 76893 w 110617"/>
                <a:gd name="connsiteY9" fmla="*/ 42311 h 110617"/>
                <a:gd name="connsiteX10" fmla="*/ 76893 w 110617"/>
                <a:gd name="connsiteY10" fmla="*/ 17284 h 110617"/>
                <a:gd name="connsiteX11" fmla="*/ 59609 w 110617"/>
                <a:gd name="connsiteY11" fmla="*/ 0 h 110617"/>
                <a:gd name="connsiteX12" fmla="*/ 42325 w 110617"/>
                <a:gd name="connsiteY12" fmla="*/ 17284 h 110617"/>
                <a:gd name="connsiteX13" fmla="*/ 42325 w 110617"/>
                <a:gd name="connsiteY13" fmla="*/ 42325 h 110617"/>
                <a:gd name="connsiteX14" fmla="*/ 17284 w 110617"/>
                <a:gd name="connsiteY14" fmla="*/ 42325 h 110617"/>
                <a:gd name="connsiteX15" fmla="*/ 0 w 110617"/>
                <a:gd name="connsiteY15" fmla="*/ 59609 h 110617"/>
                <a:gd name="connsiteX16" fmla="*/ 17284 w 110617"/>
                <a:gd name="connsiteY16" fmla="*/ 76879 h 1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617" h="110617">
                  <a:moveTo>
                    <a:pt x="17284" y="76879"/>
                  </a:moveTo>
                  <a:lnTo>
                    <a:pt x="42325" y="76879"/>
                  </a:lnTo>
                  <a:lnTo>
                    <a:pt x="42325" y="101920"/>
                  </a:lnTo>
                  <a:cubicBezTo>
                    <a:pt x="42325" y="111461"/>
                    <a:pt x="50054" y="119204"/>
                    <a:pt x="59609" y="119204"/>
                  </a:cubicBezTo>
                  <a:cubicBezTo>
                    <a:pt x="69136" y="119204"/>
                    <a:pt x="76893" y="111461"/>
                    <a:pt x="76893" y="101920"/>
                  </a:cubicBezTo>
                  <a:lnTo>
                    <a:pt x="76893" y="76879"/>
                  </a:lnTo>
                  <a:lnTo>
                    <a:pt x="101934" y="76879"/>
                  </a:lnTo>
                  <a:cubicBezTo>
                    <a:pt x="111488" y="76879"/>
                    <a:pt x="119218" y="69136"/>
                    <a:pt x="119218" y="59595"/>
                  </a:cubicBezTo>
                  <a:cubicBezTo>
                    <a:pt x="119218" y="50054"/>
                    <a:pt x="111488" y="42311"/>
                    <a:pt x="101934" y="42311"/>
                  </a:cubicBezTo>
                  <a:lnTo>
                    <a:pt x="76893" y="42311"/>
                  </a:lnTo>
                  <a:lnTo>
                    <a:pt x="76893" y="17284"/>
                  </a:lnTo>
                  <a:cubicBezTo>
                    <a:pt x="76893" y="7743"/>
                    <a:pt x="69136" y="0"/>
                    <a:pt x="59609" y="0"/>
                  </a:cubicBezTo>
                  <a:cubicBezTo>
                    <a:pt x="50054" y="0"/>
                    <a:pt x="42325" y="7743"/>
                    <a:pt x="42325" y="17284"/>
                  </a:cubicBezTo>
                  <a:lnTo>
                    <a:pt x="42325" y="42325"/>
                  </a:lnTo>
                  <a:lnTo>
                    <a:pt x="17284" y="42325"/>
                  </a:lnTo>
                  <a:cubicBezTo>
                    <a:pt x="7729" y="42325"/>
                    <a:pt x="0" y="50068"/>
                    <a:pt x="0" y="59609"/>
                  </a:cubicBezTo>
                  <a:cubicBezTo>
                    <a:pt x="0" y="69150"/>
                    <a:pt x="7729" y="76879"/>
                    <a:pt x="17284" y="76879"/>
                  </a:cubicBez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 81">
              <a:extLst>
                <a:ext uri="{FF2B5EF4-FFF2-40B4-BE49-F238E27FC236}">
                  <a16:creationId xmlns:a16="http://schemas.microsoft.com/office/drawing/2014/main" id="{6A31798F-7FE5-A8B6-8A4D-968D0CF72CC5}"/>
                </a:ext>
              </a:extLst>
            </p:cNvPr>
            <p:cNvSpPr/>
            <p:nvPr/>
          </p:nvSpPr>
          <p:spPr>
            <a:xfrm>
              <a:off x="3081149" y="3879801"/>
              <a:ext cx="110617" cy="110617"/>
            </a:xfrm>
            <a:custGeom>
              <a:avLst/>
              <a:gdLst>
                <a:gd name="connsiteX0" fmla="*/ 42325 w 110617"/>
                <a:gd name="connsiteY0" fmla="*/ 101947 h 110617"/>
                <a:gd name="connsiteX1" fmla="*/ 59609 w 110617"/>
                <a:gd name="connsiteY1" fmla="*/ 119231 h 110617"/>
                <a:gd name="connsiteX2" fmla="*/ 76893 w 110617"/>
                <a:gd name="connsiteY2" fmla="*/ 101947 h 110617"/>
                <a:gd name="connsiteX3" fmla="*/ 76893 w 110617"/>
                <a:gd name="connsiteY3" fmla="*/ 76893 h 110617"/>
                <a:gd name="connsiteX4" fmla="*/ 101934 w 110617"/>
                <a:gd name="connsiteY4" fmla="*/ 76893 h 110617"/>
                <a:gd name="connsiteX5" fmla="*/ 119218 w 110617"/>
                <a:gd name="connsiteY5" fmla="*/ 59609 h 110617"/>
                <a:gd name="connsiteX6" fmla="*/ 101934 w 110617"/>
                <a:gd name="connsiteY6" fmla="*/ 42325 h 110617"/>
                <a:gd name="connsiteX7" fmla="*/ 76893 w 110617"/>
                <a:gd name="connsiteY7" fmla="*/ 42325 h 110617"/>
                <a:gd name="connsiteX8" fmla="*/ 76893 w 110617"/>
                <a:gd name="connsiteY8" fmla="*/ 17284 h 110617"/>
                <a:gd name="connsiteX9" fmla="*/ 59609 w 110617"/>
                <a:gd name="connsiteY9" fmla="*/ 0 h 110617"/>
                <a:gd name="connsiteX10" fmla="*/ 42325 w 110617"/>
                <a:gd name="connsiteY10" fmla="*/ 17284 h 110617"/>
                <a:gd name="connsiteX11" fmla="*/ 42325 w 110617"/>
                <a:gd name="connsiteY11" fmla="*/ 42325 h 110617"/>
                <a:gd name="connsiteX12" fmla="*/ 17284 w 110617"/>
                <a:gd name="connsiteY12" fmla="*/ 42325 h 110617"/>
                <a:gd name="connsiteX13" fmla="*/ 0 w 110617"/>
                <a:gd name="connsiteY13" fmla="*/ 59609 h 110617"/>
                <a:gd name="connsiteX14" fmla="*/ 17284 w 110617"/>
                <a:gd name="connsiteY14" fmla="*/ 76893 h 110617"/>
                <a:gd name="connsiteX15" fmla="*/ 42325 w 110617"/>
                <a:gd name="connsiteY15" fmla="*/ 76893 h 110617"/>
                <a:gd name="connsiteX16" fmla="*/ 42325 w 110617"/>
                <a:gd name="connsiteY16" fmla="*/ 101947 h 11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617" h="110617">
                  <a:moveTo>
                    <a:pt x="42325" y="101947"/>
                  </a:moveTo>
                  <a:cubicBezTo>
                    <a:pt x="42325" y="111488"/>
                    <a:pt x="50068" y="119231"/>
                    <a:pt x="59609" y="119231"/>
                  </a:cubicBezTo>
                  <a:cubicBezTo>
                    <a:pt x="69150" y="119231"/>
                    <a:pt x="76893" y="111488"/>
                    <a:pt x="76893" y="101947"/>
                  </a:cubicBezTo>
                  <a:lnTo>
                    <a:pt x="76893" y="76893"/>
                  </a:lnTo>
                  <a:lnTo>
                    <a:pt x="101934" y="76893"/>
                  </a:lnTo>
                  <a:cubicBezTo>
                    <a:pt x="111474" y="76893"/>
                    <a:pt x="119218" y="69150"/>
                    <a:pt x="119218" y="59609"/>
                  </a:cubicBezTo>
                  <a:cubicBezTo>
                    <a:pt x="119218" y="50068"/>
                    <a:pt x="111474" y="42325"/>
                    <a:pt x="101934" y="42325"/>
                  </a:cubicBezTo>
                  <a:lnTo>
                    <a:pt x="76893" y="42325"/>
                  </a:lnTo>
                  <a:lnTo>
                    <a:pt x="76893" y="17284"/>
                  </a:lnTo>
                  <a:cubicBezTo>
                    <a:pt x="76893" y="7743"/>
                    <a:pt x="69150" y="0"/>
                    <a:pt x="59609" y="0"/>
                  </a:cubicBezTo>
                  <a:cubicBezTo>
                    <a:pt x="50068" y="0"/>
                    <a:pt x="42325" y="7743"/>
                    <a:pt x="42325" y="17284"/>
                  </a:cubicBezTo>
                  <a:lnTo>
                    <a:pt x="42325" y="42325"/>
                  </a:lnTo>
                  <a:lnTo>
                    <a:pt x="17284" y="42325"/>
                  </a:lnTo>
                  <a:cubicBezTo>
                    <a:pt x="7743" y="42325"/>
                    <a:pt x="0" y="50068"/>
                    <a:pt x="0" y="59609"/>
                  </a:cubicBezTo>
                  <a:cubicBezTo>
                    <a:pt x="0" y="69150"/>
                    <a:pt x="7743" y="76893"/>
                    <a:pt x="17284" y="76893"/>
                  </a:cubicBezTo>
                  <a:lnTo>
                    <a:pt x="42325" y="76893"/>
                  </a:lnTo>
                  <a:lnTo>
                    <a:pt x="42325" y="101947"/>
                  </a:lnTo>
                  <a:close/>
                </a:path>
              </a:pathLst>
            </a:custGeom>
            <a:grpFill/>
            <a:ln w="1381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41676B44-BB03-2E34-F177-EE98A64F0AD1}"/>
              </a:ext>
            </a:extLst>
          </p:cNvPr>
          <p:cNvSpPr txBox="1"/>
          <p:nvPr/>
        </p:nvSpPr>
        <p:spPr>
          <a:xfrm>
            <a:off x="928937" y="2895169"/>
            <a:ext cx="4130421" cy="152926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171450" indent="-171450" algn="just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عضویت در تیم رباتیک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</a:t>
            </a:r>
            <a:r>
              <a:rPr lang="en-US" sz="900" dirty="0">
                <a:solidFill>
                  <a:srgbClr val="002060"/>
                </a:solidFill>
                <a:highlight>
                  <a:srgbClr val="808080"/>
                </a:highlight>
                <a:latin typeface="XB Niloofar" panose="02000503080000020003" pitchFamily="2" charset="-78"/>
                <a:cs typeface="XB Niloofar" panose="02000503080000020003" pitchFamily="2" charset="-78"/>
              </a:rPr>
              <a:t>KN</a:t>
            </a:r>
            <a:r>
              <a:rPr lang="en-US" sz="900" dirty="0">
                <a:solidFill>
                  <a:srgbClr val="FF0000"/>
                </a:solidFill>
                <a:highlight>
                  <a:srgbClr val="808080"/>
                </a:highlight>
                <a:latin typeface="XB Niloofar" panose="02000503080000020003" pitchFamily="2" charset="-78"/>
                <a:cs typeface="XB Niloofar" panose="02000503080000020003" pitchFamily="2" charset="-78"/>
              </a:rPr>
              <a:t>2</a:t>
            </a:r>
            <a:r>
              <a:rPr lang="en-US" sz="900" dirty="0">
                <a:solidFill>
                  <a:srgbClr val="002060"/>
                </a:solidFill>
                <a:highlight>
                  <a:srgbClr val="808080"/>
                </a:highlight>
                <a:latin typeface="XB Niloofar" panose="02000503080000020003" pitchFamily="2" charset="-78"/>
                <a:cs typeface="XB Niloofar" panose="02000503080000020003" pitchFamily="2" charset="-78"/>
              </a:rPr>
              <a:t>C</a:t>
            </a: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( سه سال به عنوان سرپرست تیم امدادگر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)  ۱۳۹۳–۱۳۹۸</a:t>
            </a:r>
          </a:p>
          <a:p>
            <a:pPr marL="171450" indent="-171450" algn="just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همکاری پروژه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‌</a:t>
            </a: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ای با شرکت رایدان در زمینه برنامه نویسی بر روی میکروکنترلرها و طراحی برد های الکترونیکی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۱۳۹۷–۱۳۹۷</a:t>
            </a:r>
          </a:p>
          <a:p>
            <a:pPr marL="171450" indent="-171450" algn="just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عنوان توسعه دهنه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ی </a:t>
            </a: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نرم افزار و مشاوره در ساخت سخت افزار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در </a:t>
            </a: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شرکت رهبین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۱۳۹۸ </a:t>
            </a:r>
          </a:p>
          <a:p>
            <a:pPr marL="171450" indent="-171450" algn="just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900" dirty="0">
                <a:solidFill>
                  <a:schemeClr val="accent6">
                    <a:lumMod val="20000"/>
                    <a:lumOff val="80000"/>
                  </a:schemeClr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مدیر اجرایی و مدیر فنی در شرکت ره بین صنعت نصیر ۱۴۰۰–۱۴۰۱</a:t>
            </a:r>
          </a:p>
          <a:p>
            <a:pPr marL="171450" indent="-171450" algn="just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900" dirty="0">
                <a:solidFill>
                  <a:schemeClr val="accent6">
                    <a:lumMod val="20000"/>
                    <a:lumOff val="80000"/>
                  </a:schemeClr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محقق بینایی ماشین در آزمایشگاه ارس ۱۳۹۷–۱۴۰۱</a:t>
            </a:r>
          </a:p>
          <a:p>
            <a:pPr marL="171450" indent="-171450" algn="just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a-IR" sz="900" dirty="0">
                <a:solidFill>
                  <a:schemeClr val="accent6">
                    <a:lumMod val="20000"/>
                    <a:lumOff val="80000"/>
                  </a:schemeClr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برنامه نویس فول استک در تیم برگزاری کنفرانس بین المللی ایکرام ۲۰۲۰–۲۰۲۲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5EEF68AC-A052-22AA-821E-2CCCC070CCE9}"/>
              </a:ext>
            </a:extLst>
          </p:cNvPr>
          <p:cNvSpPr txBox="1"/>
          <p:nvPr/>
        </p:nvSpPr>
        <p:spPr>
          <a:xfrm>
            <a:off x="890370" y="4498639"/>
            <a:ext cx="4130421" cy="90601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171450" indent="-1714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کسب مقام سوم در مسابقات آسیایی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رباتیک (۲۰۱۸)</a:t>
            </a:r>
          </a:p>
          <a:p>
            <a:pPr marL="171450" indent="-171450" algn="just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کسب مقام پنجم در مسابقات 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جهانی رباتیک (</a:t>
            </a:r>
            <a:r>
              <a:rPr lang="en-US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RoboCup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</a:t>
            </a:r>
            <a:r>
              <a:rPr lang="en-US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۲۰۱۷)</a:t>
            </a:r>
          </a:p>
          <a:p>
            <a:pPr marL="171450" indent="-171450" algn="just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کسب دو دوره مقام سوم در لیگ ربات های امدادگر در مسابقات ایران اپن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(۲۰۱۷،  ۲۰۱۸)</a:t>
            </a:r>
            <a:endParaRPr lang="en-US" sz="90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  <a:p>
            <a:pPr marL="171450" indent="-171450" algn="just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ar-DZ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کسب مقام دوم در نمای شگاه خالقیت</a:t>
            </a:r>
            <a:r>
              <a:rPr lang="en-US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</a:t>
            </a:r>
            <a:r>
              <a:rPr lang="fa-IR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کنفرانس بین المللی ایکرام (۲۰۱۶)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E417E4C3-E41F-9F43-6E90-D670963B35FA}"/>
              </a:ext>
            </a:extLst>
          </p:cNvPr>
          <p:cNvSpPr txBox="1"/>
          <p:nvPr/>
        </p:nvSpPr>
        <p:spPr>
          <a:xfrm rot="16200000">
            <a:off x="-650467" y="6448750"/>
            <a:ext cx="2085902" cy="64633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 rtl="1"/>
            <a:r>
              <a:rPr lang="ar-DZ" dirty="0">
                <a:latin typeface="XB Niloofar" panose="02000503080000020003" pitchFamily="2" charset="-78"/>
                <a:cs typeface="XB Niloofar" panose="02000503080000020003" pitchFamily="2" charset="-78"/>
              </a:rPr>
              <a:t>گزیده</a:t>
            </a:r>
            <a:r>
              <a:rPr lang="fa-IR" dirty="0">
                <a:latin typeface="XB Niloofar" panose="02000503080000020003" pitchFamily="2" charset="-78"/>
                <a:cs typeface="XB Niloofar" panose="02000503080000020003" pitchFamily="2" charset="-78"/>
              </a:rPr>
              <a:t> ی</a:t>
            </a:r>
            <a:r>
              <a:rPr lang="ar-DZ" dirty="0">
                <a:latin typeface="XB Niloofar" panose="02000503080000020003" pitchFamily="2" charset="-78"/>
                <a:cs typeface="XB Niloofar" panose="02000503080000020003" pitchFamily="2" charset="-78"/>
              </a:rPr>
              <a:t> فعالیت های پژوهشی و عملی </a:t>
            </a:r>
            <a:endParaRPr lang="fa-IR" dirty="0">
              <a:latin typeface="XB Niloofar" panose="02000503080000020003" pitchFamily="2" charset="-78"/>
              <a:cs typeface="XB Niloofar" panose="02000503080000020003" pitchFamily="2" charset="-78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DB749E8-9F97-610E-0581-6D76CE3C8A9E}"/>
              </a:ext>
            </a:extLst>
          </p:cNvPr>
          <p:cNvSpPr txBox="1"/>
          <p:nvPr/>
        </p:nvSpPr>
        <p:spPr>
          <a:xfrm>
            <a:off x="747975" y="8142950"/>
            <a:ext cx="4334403" cy="33855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800" dirty="0"/>
              <a:t>Closed-form Inverse kinematics Equations of a Robotic Finger Mechanism</a:t>
            </a:r>
            <a:endParaRPr lang="fa-IR" sz="800" dirty="0"/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800" dirty="0"/>
              <a:t>ARAS-</a:t>
            </a:r>
            <a:r>
              <a:rPr lang="en-US" sz="800" dirty="0" err="1"/>
              <a:t>Farabi</a:t>
            </a:r>
            <a:r>
              <a:rPr lang="en-US" sz="800" dirty="0"/>
              <a:t> Experimental Framework for Skill Assessment in Capsulorhexis Surgery </a:t>
            </a:r>
            <a:endParaRPr lang="fa-IR" sz="80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FA568F0E-292A-1EA3-E1B9-DC61C4F94A75}"/>
              </a:ext>
            </a:extLst>
          </p:cNvPr>
          <p:cNvSpPr txBox="1"/>
          <p:nvPr/>
        </p:nvSpPr>
        <p:spPr>
          <a:xfrm rot="16200000">
            <a:off x="-235324" y="3424173"/>
            <a:ext cx="12035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1800" b="1" dirty="0">
                <a:solidFill>
                  <a:schemeClr val="accent6">
                    <a:lumMod val="20000"/>
                    <a:lumOff val="80000"/>
                  </a:schemeClr>
                </a:solidFill>
                <a:latin typeface="XB Niloofar" panose="02000503080000020003" pitchFamily="2" charset="-78"/>
                <a:cs typeface="XB Niloofar" panose="02000503080000020003" pitchFamily="2" charset="-78"/>
              </a:rPr>
              <a:t>سوابق کاری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CE5223F-255C-C296-A384-CB75271AFDE8}"/>
              </a:ext>
            </a:extLst>
          </p:cNvPr>
          <p:cNvSpPr txBox="1"/>
          <p:nvPr/>
        </p:nvSpPr>
        <p:spPr>
          <a:xfrm rot="16200000">
            <a:off x="-156875" y="4631622"/>
            <a:ext cx="11245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ar-DZ" sz="1800" dirty="0">
                <a:latin typeface="XB Niloofar" panose="02000503080000020003" pitchFamily="2" charset="-78"/>
                <a:cs typeface="XB Niloofar" panose="02000503080000020003" pitchFamily="2" charset="-78"/>
              </a:rPr>
              <a:t>گزیده </a:t>
            </a:r>
            <a:r>
              <a:rPr lang="fa-IR" sz="1800" dirty="0">
                <a:latin typeface="XB Niloofar" panose="02000503080000020003" pitchFamily="2" charset="-78"/>
                <a:cs typeface="XB Niloofar" panose="02000503080000020003" pitchFamily="2" charset="-78"/>
              </a:rPr>
              <a:t>ای   از </a:t>
            </a:r>
            <a:r>
              <a:rPr lang="ar-DZ" sz="1800" dirty="0">
                <a:latin typeface="XB Niloofar" panose="02000503080000020003" pitchFamily="2" charset="-78"/>
                <a:cs typeface="XB Niloofar" panose="02000503080000020003" pitchFamily="2" charset="-78"/>
              </a:rPr>
              <a:t>افتخارات </a:t>
            </a:r>
            <a:endParaRPr lang="fa-IR" sz="180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F66EFD7C-DFE6-C714-A5B1-B70042B4CEA3}"/>
              </a:ext>
            </a:extLst>
          </p:cNvPr>
          <p:cNvSpPr txBox="1"/>
          <p:nvPr/>
        </p:nvSpPr>
        <p:spPr>
          <a:xfrm>
            <a:off x="-52315" y="8164098"/>
            <a:ext cx="747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ar-DZ" sz="1800" dirty="0"/>
              <a:t>مقا</a:t>
            </a:r>
            <a:r>
              <a:rPr lang="fa-IR" sz="1800" dirty="0"/>
              <a:t>لا</a:t>
            </a:r>
            <a:r>
              <a:rPr lang="ar-DZ" sz="1800" dirty="0"/>
              <a:t>ت</a:t>
            </a:r>
            <a:endParaRPr lang="fa-IR" sz="1800" dirty="0"/>
          </a:p>
        </p:txBody>
      </p: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E605FA3-0CBA-01BB-4B53-9C1AC20C3913}"/>
              </a:ext>
            </a:extLst>
          </p:cNvPr>
          <p:cNvGrpSpPr/>
          <p:nvPr/>
        </p:nvGrpSpPr>
        <p:grpSpPr>
          <a:xfrm>
            <a:off x="5148134" y="8122438"/>
            <a:ext cx="1677295" cy="1603293"/>
            <a:chOff x="4272170" y="6349056"/>
            <a:chExt cx="2611258" cy="1493858"/>
          </a:xfrm>
        </p:grpSpPr>
        <p:sp>
          <p:nvSpPr>
            <p:cNvPr id="124" name="Text Placeholder 99">
              <a:extLst>
                <a:ext uri="{FF2B5EF4-FFF2-40B4-BE49-F238E27FC236}">
                  <a16:creationId xmlns:a16="http://schemas.microsoft.com/office/drawing/2014/main" id="{70658A92-535B-FCAB-5EEA-1DFE1E16B9D0}"/>
                </a:ext>
              </a:extLst>
            </p:cNvPr>
            <p:cNvSpPr txBox="1">
              <a:spLocks/>
            </p:cNvSpPr>
            <p:nvPr/>
          </p:nvSpPr>
          <p:spPr>
            <a:xfrm>
              <a:off x="4500206" y="6349056"/>
              <a:ext cx="2383222" cy="208407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Qt, Opencv</a:t>
              </a: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2462E837-4C7F-F33D-42C0-F7F25482B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6625918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ectangle 125" descr="skills bar">
              <a:extLst>
                <a:ext uri="{FF2B5EF4-FFF2-40B4-BE49-F238E27FC236}">
                  <a16:creationId xmlns:a16="http://schemas.microsoft.com/office/drawing/2014/main" id="{C48A1086-B866-F89B-72A2-D2A875E7FD91}"/>
                </a:ext>
              </a:extLst>
            </p:cNvPr>
            <p:cNvSpPr/>
            <p:nvPr/>
          </p:nvSpPr>
          <p:spPr>
            <a:xfrm>
              <a:off x="4737745" y="6668000"/>
              <a:ext cx="1992791" cy="84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Text Placeholder 100">
              <a:extLst>
                <a:ext uri="{FF2B5EF4-FFF2-40B4-BE49-F238E27FC236}">
                  <a16:creationId xmlns:a16="http://schemas.microsoft.com/office/drawing/2014/main" id="{820C4DB7-6684-2DCB-49B7-22425B51773A}"/>
                </a:ext>
              </a:extLst>
            </p:cNvPr>
            <p:cNvSpPr txBox="1">
              <a:spLocks/>
            </p:cNvSpPr>
            <p:nvPr/>
          </p:nvSpPr>
          <p:spPr>
            <a:xfrm>
              <a:off x="4511854" y="7091600"/>
              <a:ext cx="2345176" cy="184830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Flask, Django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FB351FF3-FEF4-A071-612E-93FAAD900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6980145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9" name="Rectangle 128" descr="skills bar">
              <a:extLst>
                <a:ext uri="{FF2B5EF4-FFF2-40B4-BE49-F238E27FC236}">
                  <a16:creationId xmlns:a16="http://schemas.microsoft.com/office/drawing/2014/main" id="{14F1D88B-54E9-B27A-E350-2D6FFC3D5895}"/>
                </a:ext>
              </a:extLst>
            </p:cNvPr>
            <p:cNvSpPr/>
            <p:nvPr/>
          </p:nvSpPr>
          <p:spPr>
            <a:xfrm>
              <a:off x="5221984" y="7003744"/>
              <a:ext cx="1508553" cy="98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C6566D73-AF4C-43BD-5387-A1EB076F1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7334372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1" name="Rectangle 130" descr="skills bar">
              <a:extLst>
                <a:ext uri="{FF2B5EF4-FFF2-40B4-BE49-F238E27FC236}">
                  <a16:creationId xmlns:a16="http://schemas.microsoft.com/office/drawing/2014/main" id="{637F5CE7-1D91-A110-3B90-0CA2BC577109}"/>
                </a:ext>
              </a:extLst>
            </p:cNvPr>
            <p:cNvSpPr/>
            <p:nvPr/>
          </p:nvSpPr>
          <p:spPr>
            <a:xfrm>
              <a:off x="5489431" y="7353390"/>
              <a:ext cx="1241106" cy="1035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E98D4BE5-08C9-EA08-0C01-6323B0D4D7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6" y="7688599"/>
              <a:ext cx="2248444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Rectangle 132" descr="skills bar">
              <a:extLst>
                <a:ext uri="{FF2B5EF4-FFF2-40B4-BE49-F238E27FC236}">
                  <a16:creationId xmlns:a16="http://schemas.microsoft.com/office/drawing/2014/main" id="{7653AB05-D06A-4658-84CD-0E22F02E09D9}"/>
                </a:ext>
              </a:extLst>
            </p:cNvPr>
            <p:cNvSpPr/>
            <p:nvPr/>
          </p:nvSpPr>
          <p:spPr>
            <a:xfrm>
              <a:off x="5221985" y="7708412"/>
              <a:ext cx="1508553" cy="1047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Text Placeholder 100">
              <a:extLst>
                <a:ext uri="{FF2B5EF4-FFF2-40B4-BE49-F238E27FC236}">
                  <a16:creationId xmlns:a16="http://schemas.microsoft.com/office/drawing/2014/main" id="{4B76F10D-92B9-34C9-ECCF-17325159066B}"/>
                </a:ext>
              </a:extLst>
            </p:cNvPr>
            <p:cNvSpPr txBox="1">
              <a:spLocks/>
            </p:cNvSpPr>
            <p:nvPr/>
          </p:nvSpPr>
          <p:spPr>
            <a:xfrm>
              <a:off x="4283818" y="6731995"/>
              <a:ext cx="2573212" cy="248149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Pytorch, TF, </a:t>
              </a:r>
              <a:r>
                <a:rPr lang="en-US" sz="1000" dirty="0" err="1">
                  <a:solidFill>
                    <a:srgbClr val="002060"/>
                  </a:solidFill>
                </a:rPr>
                <a:t>Keras</a:t>
              </a:r>
              <a:endParaRPr lang="en-US" sz="1000" dirty="0">
                <a:solidFill>
                  <a:srgbClr val="002060"/>
                </a:solidFill>
              </a:endParaRPr>
            </a:p>
          </p:txBody>
        </p:sp>
        <p:sp>
          <p:nvSpPr>
            <p:cNvPr id="135" name="Text Placeholder 100">
              <a:extLst>
                <a:ext uri="{FF2B5EF4-FFF2-40B4-BE49-F238E27FC236}">
                  <a16:creationId xmlns:a16="http://schemas.microsoft.com/office/drawing/2014/main" id="{7935830F-7D97-927F-0416-58E37A768985}"/>
                </a:ext>
              </a:extLst>
            </p:cNvPr>
            <p:cNvSpPr txBox="1">
              <a:spLocks/>
            </p:cNvSpPr>
            <p:nvPr/>
          </p:nvSpPr>
          <p:spPr>
            <a:xfrm>
              <a:off x="4272170" y="7451204"/>
              <a:ext cx="2584857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Bootstrap</a:t>
              </a: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3649ACB4-B167-4EE3-98B2-4D18C52E34A2}"/>
              </a:ext>
            </a:extLst>
          </p:cNvPr>
          <p:cNvGrpSpPr/>
          <p:nvPr/>
        </p:nvGrpSpPr>
        <p:grpSpPr>
          <a:xfrm>
            <a:off x="6300034" y="7486618"/>
            <a:ext cx="482308" cy="535023"/>
            <a:chOff x="6353647" y="5796764"/>
            <a:chExt cx="565852" cy="656678"/>
          </a:xfrm>
        </p:grpSpPr>
        <p:grpSp>
          <p:nvGrpSpPr>
            <p:cNvPr id="140" name="Graphic 99" descr="small gear icon">
              <a:extLst>
                <a:ext uri="{FF2B5EF4-FFF2-40B4-BE49-F238E27FC236}">
                  <a16:creationId xmlns:a16="http://schemas.microsoft.com/office/drawing/2014/main" id="{04DE3832-D63D-6327-DDF9-5FE0A50EE7B8}"/>
                </a:ext>
              </a:extLst>
            </p:cNvPr>
            <p:cNvGrpSpPr/>
            <p:nvPr/>
          </p:nvGrpSpPr>
          <p:grpSpPr>
            <a:xfrm>
              <a:off x="6628687" y="6162629"/>
              <a:ext cx="290812" cy="290813"/>
              <a:chOff x="3762274" y="4748590"/>
              <a:chExt cx="266700" cy="266700"/>
            </a:xfrm>
            <a:solidFill>
              <a:schemeClr val="bg1"/>
            </a:solidFill>
          </p:grpSpPr>
          <p:sp>
            <p:nvSpPr>
              <p:cNvPr id="144" name="Freeform 105">
                <a:extLst>
                  <a:ext uri="{FF2B5EF4-FFF2-40B4-BE49-F238E27FC236}">
                    <a16:creationId xmlns:a16="http://schemas.microsoft.com/office/drawing/2014/main" id="{407FDDD2-6CDD-C483-0DA9-556785DEA919}"/>
                  </a:ext>
                </a:extLst>
              </p:cNvPr>
              <p:cNvSpPr/>
              <p:nvPr/>
            </p:nvSpPr>
            <p:spPr>
              <a:xfrm>
                <a:off x="3762274" y="4748590"/>
                <a:ext cx="266700" cy="266700"/>
              </a:xfrm>
              <a:custGeom>
                <a:avLst/>
                <a:gdLst>
                  <a:gd name="connsiteX0" fmla="*/ 250508 w 266700"/>
                  <a:gd name="connsiteY0" fmla="*/ 108585 h 266700"/>
                  <a:gd name="connsiteX1" fmla="*/ 248603 w 266700"/>
                  <a:gd name="connsiteY1" fmla="*/ 108585 h 266700"/>
                  <a:gd name="connsiteX2" fmla="*/ 233363 w 266700"/>
                  <a:gd name="connsiteY2" fmla="*/ 98108 h 266700"/>
                  <a:gd name="connsiteX3" fmla="*/ 236220 w 266700"/>
                  <a:gd name="connsiteY3" fmla="*/ 80010 h 266700"/>
                  <a:gd name="connsiteX4" fmla="*/ 238125 w 266700"/>
                  <a:gd name="connsiteY4" fmla="*/ 78105 h 266700"/>
                  <a:gd name="connsiteX5" fmla="*/ 235268 w 266700"/>
                  <a:gd name="connsiteY5" fmla="*/ 40005 h 266700"/>
                  <a:gd name="connsiteX6" fmla="*/ 214313 w 266700"/>
                  <a:gd name="connsiteY6" fmla="*/ 31433 h 266700"/>
                  <a:gd name="connsiteX7" fmla="*/ 197168 w 266700"/>
                  <a:gd name="connsiteY7" fmla="*/ 37148 h 266700"/>
                  <a:gd name="connsiteX8" fmla="*/ 195263 w 266700"/>
                  <a:gd name="connsiteY8" fmla="*/ 39053 h 266700"/>
                  <a:gd name="connsiteX9" fmla="*/ 183833 w 266700"/>
                  <a:gd name="connsiteY9" fmla="*/ 42863 h 266700"/>
                  <a:gd name="connsiteX10" fmla="*/ 177165 w 266700"/>
                  <a:gd name="connsiteY10" fmla="*/ 41910 h 266700"/>
                  <a:gd name="connsiteX11" fmla="*/ 166688 w 266700"/>
                  <a:gd name="connsiteY11" fmla="*/ 26670 h 266700"/>
                  <a:gd name="connsiteX12" fmla="*/ 166688 w 266700"/>
                  <a:gd name="connsiteY12" fmla="*/ 24765 h 266700"/>
                  <a:gd name="connsiteX13" fmla="*/ 137160 w 266700"/>
                  <a:gd name="connsiteY13" fmla="*/ 0 h 266700"/>
                  <a:gd name="connsiteX14" fmla="*/ 107633 w 266700"/>
                  <a:gd name="connsiteY14" fmla="*/ 24765 h 266700"/>
                  <a:gd name="connsiteX15" fmla="*/ 107633 w 266700"/>
                  <a:gd name="connsiteY15" fmla="*/ 26670 h 266700"/>
                  <a:gd name="connsiteX16" fmla="*/ 97155 w 266700"/>
                  <a:gd name="connsiteY16" fmla="*/ 41910 h 266700"/>
                  <a:gd name="connsiteX17" fmla="*/ 90488 w 266700"/>
                  <a:gd name="connsiteY17" fmla="*/ 42863 h 266700"/>
                  <a:gd name="connsiteX18" fmla="*/ 79058 w 266700"/>
                  <a:gd name="connsiteY18" fmla="*/ 38100 h 266700"/>
                  <a:gd name="connsiteX19" fmla="*/ 77153 w 266700"/>
                  <a:gd name="connsiteY19" fmla="*/ 36195 h 266700"/>
                  <a:gd name="connsiteX20" fmla="*/ 60960 w 266700"/>
                  <a:gd name="connsiteY20" fmla="*/ 31433 h 266700"/>
                  <a:gd name="connsiteX21" fmla="*/ 40005 w 266700"/>
                  <a:gd name="connsiteY21" fmla="*/ 40005 h 266700"/>
                  <a:gd name="connsiteX22" fmla="*/ 37148 w 266700"/>
                  <a:gd name="connsiteY22" fmla="*/ 78105 h 266700"/>
                  <a:gd name="connsiteX23" fmla="*/ 39053 w 266700"/>
                  <a:gd name="connsiteY23" fmla="*/ 80010 h 266700"/>
                  <a:gd name="connsiteX24" fmla="*/ 41910 w 266700"/>
                  <a:gd name="connsiteY24" fmla="*/ 98108 h 266700"/>
                  <a:gd name="connsiteX25" fmla="*/ 26670 w 266700"/>
                  <a:gd name="connsiteY25" fmla="*/ 108585 h 266700"/>
                  <a:gd name="connsiteX26" fmla="*/ 24765 w 266700"/>
                  <a:gd name="connsiteY26" fmla="*/ 108585 h 266700"/>
                  <a:gd name="connsiteX27" fmla="*/ 0 w 266700"/>
                  <a:gd name="connsiteY27" fmla="*/ 138113 h 266700"/>
                  <a:gd name="connsiteX28" fmla="*/ 24765 w 266700"/>
                  <a:gd name="connsiteY28" fmla="*/ 167640 h 266700"/>
                  <a:gd name="connsiteX29" fmla="*/ 26670 w 266700"/>
                  <a:gd name="connsiteY29" fmla="*/ 167640 h 266700"/>
                  <a:gd name="connsiteX30" fmla="*/ 41910 w 266700"/>
                  <a:gd name="connsiteY30" fmla="*/ 178118 h 266700"/>
                  <a:gd name="connsiteX31" fmla="*/ 39053 w 266700"/>
                  <a:gd name="connsiteY31" fmla="*/ 196215 h 266700"/>
                  <a:gd name="connsiteX32" fmla="*/ 37148 w 266700"/>
                  <a:gd name="connsiteY32" fmla="*/ 198120 h 266700"/>
                  <a:gd name="connsiteX33" fmla="*/ 40005 w 266700"/>
                  <a:gd name="connsiteY33" fmla="*/ 236220 h 266700"/>
                  <a:gd name="connsiteX34" fmla="*/ 60960 w 266700"/>
                  <a:gd name="connsiteY34" fmla="*/ 244793 h 266700"/>
                  <a:gd name="connsiteX35" fmla="*/ 78105 w 266700"/>
                  <a:gd name="connsiteY35" fmla="*/ 239078 h 266700"/>
                  <a:gd name="connsiteX36" fmla="*/ 80010 w 266700"/>
                  <a:gd name="connsiteY36" fmla="*/ 237173 h 266700"/>
                  <a:gd name="connsiteX37" fmla="*/ 91440 w 266700"/>
                  <a:gd name="connsiteY37" fmla="*/ 232410 h 266700"/>
                  <a:gd name="connsiteX38" fmla="*/ 98108 w 266700"/>
                  <a:gd name="connsiteY38" fmla="*/ 233363 h 266700"/>
                  <a:gd name="connsiteX39" fmla="*/ 108585 w 266700"/>
                  <a:gd name="connsiteY39" fmla="*/ 248603 h 266700"/>
                  <a:gd name="connsiteX40" fmla="*/ 108585 w 266700"/>
                  <a:gd name="connsiteY40" fmla="*/ 250508 h 266700"/>
                  <a:gd name="connsiteX41" fmla="*/ 138113 w 266700"/>
                  <a:gd name="connsiteY41" fmla="*/ 275273 h 266700"/>
                  <a:gd name="connsiteX42" fmla="*/ 167640 w 266700"/>
                  <a:gd name="connsiteY42" fmla="*/ 250508 h 266700"/>
                  <a:gd name="connsiteX43" fmla="*/ 167640 w 266700"/>
                  <a:gd name="connsiteY43" fmla="*/ 248603 h 266700"/>
                  <a:gd name="connsiteX44" fmla="*/ 178118 w 266700"/>
                  <a:gd name="connsiteY44" fmla="*/ 233363 h 266700"/>
                  <a:gd name="connsiteX45" fmla="*/ 184785 w 266700"/>
                  <a:gd name="connsiteY45" fmla="*/ 232410 h 266700"/>
                  <a:gd name="connsiteX46" fmla="*/ 196215 w 266700"/>
                  <a:gd name="connsiteY46" fmla="*/ 237173 h 266700"/>
                  <a:gd name="connsiteX47" fmla="*/ 198120 w 266700"/>
                  <a:gd name="connsiteY47" fmla="*/ 239078 h 266700"/>
                  <a:gd name="connsiteX48" fmla="*/ 215265 w 266700"/>
                  <a:gd name="connsiteY48" fmla="*/ 244793 h 266700"/>
                  <a:gd name="connsiteX49" fmla="*/ 236220 w 266700"/>
                  <a:gd name="connsiteY49" fmla="*/ 236220 h 266700"/>
                  <a:gd name="connsiteX50" fmla="*/ 239078 w 266700"/>
                  <a:gd name="connsiteY50" fmla="*/ 198120 h 266700"/>
                  <a:gd name="connsiteX51" fmla="*/ 237173 w 266700"/>
                  <a:gd name="connsiteY51" fmla="*/ 196215 h 266700"/>
                  <a:gd name="connsiteX52" fmla="*/ 234315 w 266700"/>
                  <a:gd name="connsiteY52" fmla="*/ 178118 h 266700"/>
                  <a:gd name="connsiteX53" fmla="*/ 249555 w 266700"/>
                  <a:gd name="connsiteY53" fmla="*/ 167640 h 266700"/>
                  <a:gd name="connsiteX54" fmla="*/ 251460 w 266700"/>
                  <a:gd name="connsiteY54" fmla="*/ 167640 h 266700"/>
                  <a:gd name="connsiteX55" fmla="*/ 276225 w 266700"/>
                  <a:gd name="connsiteY55" fmla="*/ 138113 h 266700"/>
                  <a:gd name="connsiteX56" fmla="*/ 250508 w 266700"/>
                  <a:gd name="connsiteY56" fmla="*/ 108585 h 266700"/>
                  <a:gd name="connsiteX57" fmla="*/ 247650 w 266700"/>
                  <a:gd name="connsiteY57" fmla="*/ 149543 h 266700"/>
                  <a:gd name="connsiteX58" fmla="*/ 247650 w 266700"/>
                  <a:gd name="connsiteY58" fmla="*/ 149543 h 266700"/>
                  <a:gd name="connsiteX59" fmla="*/ 216218 w 266700"/>
                  <a:gd name="connsiteY59" fmla="*/ 171450 h 266700"/>
                  <a:gd name="connsiteX60" fmla="*/ 222885 w 266700"/>
                  <a:gd name="connsiteY60" fmla="*/ 208598 h 266700"/>
                  <a:gd name="connsiteX61" fmla="*/ 222885 w 266700"/>
                  <a:gd name="connsiteY61" fmla="*/ 208598 h 266700"/>
                  <a:gd name="connsiteX62" fmla="*/ 221933 w 266700"/>
                  <a:gd name="connsiteY62" fmla="*/ 222885 h 266700"/>
                  <a:gd name="connsiteX63" fmla="*/ 213360 w 266700"/>
                  <a:gd name="connsiteY63" fmla="*/ 226695 h 266700"/>
                  <a:gd name="connsiteX64" fmla="*/ 206693 w 266700"/>
                  <a:gd name="connsiteY64" fmla="*/ 224790 h 266700"/>
                  <a:gd name="connsiteX65" fmla="*/ 206693 w 266700"/>
                  <a:gd name="connsiteY65" fmla="*/ 224790 h 266700"/>
                  <a:gd name="connsiteX66" fmla="*/ 182880 w 266700"/>
                  <a:gd name="connsiteY66" fmla="*/ 215265 h 266700"/>
                  <a:gd name="connsiteX67" fmla="*/ 169545 w 266700"/>
                  <a:gd name="connsiteY67" fmla="*/ 218123 h 266700"/>
                  <a:gd name="connsiteX68" fmla="*/ 147638 w 266700"/>
                  <a:gd name="connsiteY68" fmla="*/ 249555 h 266700"/>
                  <a:gd name="connsiteX69" fmla="*/ 147638 w 266700"/>
                  <a:gd name="connsiteY69" fmla="*/ 249555 h 266700"/>
                  <a:gd name="connsiteX70" fmla="*/ 136208 w 266700"/>
                  <a:gd name="connsiteY70" fmla="*/ 259080 h 266700"/>
                  <a:gd name="connsiteX71" fmla="*/ 124778 w 266700"/>
                  <a:gd name="connsiteY71" fmla="*/ 249555 h 266700"/>
                  <a:gd name="connsiteX72" fmla="*/ 124778 w 266700"/>
                  <a:gd name="connsiteY72" fmla="*/ 249555 h 266700"/>
                  <a:gd name="connsiteX73" fmla="*/ 102870 w 266700"/>
                  <a:gd name="connsiteY73" fmla="*/ 218123 h 266700"/>
                  <a:gd name="connsiteX74" fmla="*/ 89535 w 266700"/>
                  <a:gd name="connsiteY74" fmla="*/ 215265 h 266700"/>
                  <a:gd name="connsiteX75" fmla="*/ 65723 w 266700"/>
                  <a:gd name="connsiteY75" fmla="*/ 224790 h 266700"/>
                  <a:gd name="connsiteX76" fmla="*/ 65723 w 266700"/>
                  <a:gd name="connsiteY76" fmla="*/ 224790 h 266700"/>
                  <a:gd name="connsiteX77" fmla="*/ 59055 w 266700"/>
                  <a:gd name="connsiteY77" fmla="*/ 226695 h 266700"/>
                  <a:gd name="connsiteX78" fmla="*/ 50482 w 266700"/>
                  <a:gd name="connsiteY78" fmla="*/ 222885 h 266700"/>
                  <a:gd name="connsiteX79" fmla="*/ 49530 w 266700"/>
                  <a:gd name="connsiteY79" fmla="*/ 208598 h 266700"/>
                  <a:gd name="connsiteX80" fmla="*/ 49530 w 266700"/>
                  <a:gd name="connsiteY80" fmla="*/ 208598 h 266700"/>
                  <a:gd name="connsiteX81" fmla="*/ 56198 w 266700"/>
                  <a:gd name="connsiteY81" fmla="*/ 171450 h 266700"/>
                  <a:gd name="connsiteX82" fmla="*/ 24765 w 266700"/>
                  <a:gd name="connsiteY82" fmla="*/ 149543 h 266700"/>
                  <a:gd name="connsiteX83" fmla="*/ 24765 w 266700"/>
                  <a:gd name="connsiteY83" fmla="*/ 149543 h 266700"/>
                  <a:gd name="connsiteX84" fmla="*/ 15240 w 266700"/>
                  <a:gd name="connsiteY84" fmla="*/ 138113 h 266700"/>
                  <a:gd name="connsiteX85" fmla="*/ 24765 w 266700"/>
                  <a:gd name="connsiteY85" fmla="*/ 126682 h 266700"/>
                  <a:gd name="connsiteX86" fmla="*/ 24765 w 266700"/>
                  <a:gd name="connsiteY86" fmla="*/ 126682 h 266700"/>
                  <a:gd name="connsiteX87" fmla="*/ 56198 w 266700"/>
                  <a:gd name="connsiteY87" fmla="*/ 104775 h 266700"/>
                  <a:gd name="connsiteX88" fmla="*/ 49530 w 266700"/>
                  <a:gd name="connsiteY88" fmla="*/ 67628 h 266700"/>
                  <a:gd name="connsiteX89" fmla="*/ 49530 w 266700"/>
                  <a:gd name="connsiteY89" fmla="*/ 67628 h 266700"/>
                  <a:gd name="connsiteX90" fmla="*/ 50482 w 266700"/>
                  <a:gd name="connsiteY90" fmla="*/ 53340 h 266700"/>
                  <a:gd name="connsiteX91" fmla="*/ 60960 w 266700"/>
                  <a:gd name="connsiteY91" fmla="*/ 50483 h 266700"/>
                  <a:gd name="connsiteX92" fmla="*/ 67628 w 266700"/>
                  <a:gd name="connsiteY92" fmla="*/ 52388 h 266700"/>
                  <a:gd name="connsiteX93" fmla="*/ 67628 w 266700"/>
                  <a:gd name="connsiteY93" fmla="*/ 52388 h 266700"/>
                  <a:gd name="connsiteX94" fmla="*/ 91440 w 266700"/>
                  <a:gd name="connsiteY94" fmla="*/ 61913 h 266700"/>
                  <a:gd name="connsiteX95" fmla="*/ 104775 w 266700"/>
                  <a:gd name="connsiteY95" fmla="*/ 59055 h 266700"/>
                  <a:gd name="connsiteX96" fmla="*/ 126683 w 266700"/>
                  <a:gd name="connsiteY96" fmla="*/ 27623 h 266700"/>
                  <a:gd name="connsiteX97" fmla="*/ 126683 w 266700"/>
                  <a:gd name="connsiteY97" fmla="*/ 27623 h 266700"/>
                  <a:gd name="connsiteX98" fmla="*/ 138113 w 266700"/>
                  <a:gd name="connsiteY98" fmla="*/ 18098 h 266700"/>
                  <a:gd name="connsiteX99" fmla="*/ 149543 w 266700"/>
                  <a:gd name="connsiteY99" fmla="*/ 27623 h 266700"/>
                  <a:gd name="connsiteX100" fmla="*/ 149543 w 266700"/>
                  <a:gd name="connsiteY100" fmla="*/ 27623 h 266700"/>
                  <a:gd name="connsiteX101" fmla="*/ 171450 w 266700"/>
                  <a:gd name="connsiteY101" fmla="*/ 59055 h 266700"/>
                  <a:gd name="connsiteX102" fmla="*/ 184785 w 266700"/>
                  <a:gd name="connsiteY102" fmla="*/ 61913 h 266700"/>
                  <a:gd name="connsiteX103" fmla="*/ 208598 w 266700"/>
                  <a:gd name="connsiteY103" fmla="*/ 52388 h 266700"/>
                  <a:gd name="connsiteX104" fmla="*/ 208598 w 266700"/>
                  <a:gd name="connsiteY104" fmla="*/ 52388 h 266700"/>
                  <a:gd name="connsiteX105" fmla="*/ 215265 w 266700"/>
                  <a:gd name="connsiteY105" fmla="*/ 50483 h 266700"/>
                  <a:gd name="connsiteX106" fmla="*/ 223838 w 266700"/>
                  <a:gd name="connsiteY106" fmla="*/ 54293 h 266700"/>
                  <a:gd name="connsiteX107" fmla="*/ 224790 w 266700"/>
                  <a:gd name="connsiteY107" fmla="*/ 68580 h 266700"/>
                  <a:gd name="connsiteX108" fmla="*/ 224790 w 266700"/>
                  <a:gd name="connsiteY108" fmla="*/ 68580 h 266700"/>
                  <a:gd name="connsiteX109" fmla="*/ 218123 w 266700"/>
                  <a:gd name="connsiteY109" fmla="*/ 105728 h 266700"/>
                  <a:gd name="connsiteX110" fmla="*/ 249555 w 266700"/>
                  <a:gd name="connsiteY110" fmla="*/ 127635 h 266700"/>
                  <a:gd name="connsiteX111" fmla="*/ 249555 w 266700"/>
                  <a:gd name="connsiteY111" fmla="*/ 127635 h 266700"/>
                  <a:gd name="connsiteX112" fmla="*/ 259080 w 266700"/>
                  <a:gd name="connsiteY112" fmla="*/ 139065 h 266700"/>
                  <a:gd name="connsiteX113" fmla="*/ 247650 w 266700"/>
                  <a:gd name="connsiteY113" fmla="*/ 149543 h 26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266700" h="266700">
                    <a:moveTo>
                      <a:pt x="250508" y="108585"/>
                    </a:moveTo>
                    <a:cubicBezTo>
                      <a:pt x="249555" y="108585"/>
                      <a:pt x="248603" y="108585"/>
                      <a:pt x="248603" y="108585"/>
                    </a:cubicBezTo>
                    <a:cubicBezTo>
                      <a:pt x="241935" y="108585"/>
                      <a:pt x="236220" y="103823"/>
                      <a:pt x="233363" y="98108"/>
                    </a:cubicBezTo>
                    <a:cubicBezTo>
                      <a:pt x="230505" y="92393"/>
                      <a:pt x="232410" y="84773"/>
                      <a:pt x="236220" y="80010"/>
                    </a:cubicBezTo>
                    <a:cubicBezTo>
                      <a:pt x="237173" y="79058"/>
                      <a:pt x="237173" y="79058"/>
                      <a:pt x="238125" y="78105"/>
                    </a:cubicBezTo>
                    <a:cubicBezTo>
                      <a:pt x="246698" y="66675"/>
                      <a:pt x="245745" y="50483"/>
                      <a:pt x="235268" y="40005"/>
                    </a:cubicBezTo>
                    <a:cubicBezTo>
                      <a:pt x="229553" y="34290"/>
                      <a:pt x="221933" y="31433"/>
                      <a:pt x="214313" y="31433"/>
                    </a:cubicBezTo>
                    <a:cubicBezTo>
                      <a:pt x="207645" y="31433"/>
                      <a:pt x="201930" y="33338"/>
                      <a:pt x="197168" y="37148"/>
                    </a:cubicBezTo>
                    <a:cubicBezTo>
                      <a:pt x="196215" y="37148"/>
                      <a:pt x="196215" y="38100"/>
                      <a:pt x="195263" y="39053"/>
                    </a:cubicBezTo>
                    <a:cubicBezTo>
                      <a:pt x="191453" y="41910"/>
                      <a:pt x="187643" y="42863"/>
                      <a:pt x="183833" y="42863"/>
                    </a:cubicBezTo>
                    <a:cubicBezTo>
                      <a:pt x="181928" y="42863"/>
                      <a:pt x="179070" y="42863"/>
                      <a:pt x="177165" y="41910"/>
                    </a:cubicBezTo>
                    <a:cubicBezTo>
                      <a:pt x="171450" y="39053"/>
                      <a:pt x="166688" y="33338"/>
                      <a:pt x="166688" y="26670"/>
                    </a:cubicBezTo>
                    <a:cubicBezTo>
                      <a:pt x="166688" y="25717"/>
                      <a:pt x="166688" y="24765"/>
                      <a:pt x="166688" y="24765"/>
                    </a:cubicBezTo>
                    <a:cubicBezTo>
                      <a:pt x="164783" y="10477"/>
                      <a:pt x="152400" y="0"/>
                      <a:pt x="137160" y="0"/>
                    </a:cubicBezTo>
                    <a:cubicBezTo>
                      <a:pt x="121920" y="0"/>
                      <a:pt x="109538" y="10477"/>
                      <a:pt x="107633" y="24765"/>
                    </a:cubicBezTo>
                    <a:cubicBezTo>
                      <a:pt x="107633" y="25717"/>
                      <a:pt x="107633" y="26670"/>
                      <a:pt x="107633" y="26670"/>
                    </a:cubicBezTo>
                    <a:cubicBezTo>
                      <a:pt x="107633" y="33338"/>
                      <a:pt x="102870" y="39053"/>
                      <a:pt x="97155" y="41910"/>
                    </a:cubicBezTo>
                    <a:cubicBezTo>
                      <a:pt x="95250" y="42863"/>
                      <a:pt x="93345" y="42863"/>
                      <a:pt x="90488" y="42863"/>
                    </a:cubicBezTo>
                    <a:cubicBezTo>
                      <a:pt x="86678" y="42863"/>
                      <a:pt x="81915" y="40958"/>
                      <a:pt x="79058" y="38100"/>
                    </a:cubicBezTo>
                    <a:cubicBezTo>
                      <a:pt x="78105" y="37148"/>
                      <a:pt x="78105" y="37148"/>
                      <a:pt x="77153" y="36195"/>
                    </a:cubicBezTo>
                    <a:cubicBezTo>
                      <a:pt x="72390" y="33338"/>
                      <a:pt x="66675" y="31433"/>
                      <a:pt x="60960" y="31433"/>
                    </a:cubicBezTo>
                    <a:cubicBezTo>
                      <a:pt x="53340" y="31433"/>
                      <a:pt x="45720" y="34290"/>
                      <a:pt x="40005" y="40005"/>
                    </a:cubicBezTo>
                    <a:cubicBezTo>
                      <a:pt x="29528" y="50483"/>
                      <a:pt x="28575" y="66675"/>
                      <a:pt x="37148" y="78105"/>
                    </a:cubicBezTo>
                    <a:cubicBezTo>
                      <a:pt x="37148" y="79058"/>
                      <a:pt x="38100" y="79058"/>
                      <a:pt x="39053" y="80010"/>
                    </a:cubicBezTo>
                    <a:cubicBezTo>
                      <a:pt x="43815" y="84773"/>
                      <a:pt x="44768" y="91440"/>
                      <a:pt x="41910" y="98108"/>
                    </a:cubicBezTo>
                    <a:cubicBezTo>
                      <a:pt x="39053" y="103823"/>
                      <a:pt x="33338" y="108585"/>
                      <a:pt x="26670" y="108585"/>
                    </a:cubicBezTo>
                    <a:cubicBezTo>
                      <a:pt x="25718" y="108585"/>
                      <a:pt x="24765" y="108585"/>
                      <a:pt x="24765" y="108585"/>
                    </a:cubicBezTo>
                    <a:cubicBezTo>
                      <a:pt x="10477" y="110490"/>
                      <a:pt x="0" y="122873"/>
                      <a:pt x="0" y="138113"/>
                    </a:cubicBezTo>
                    <a:cubicBezTo>
                      <a:pt x="0" y="153353"/>
                      <a:pt x="10477" y="165735"/>
                      <a:pt x="24765" y="167640"/>
                    </a:cubicBezTo>
                    <a:cubicBezTo>
                      <a:pt x="25718" y="167640"/>
                      <a:pt x="26670" y="167640"/>
                      <a:pt x="26670" y="167640"/>
                    </a:cubicBezTo>
                    <a:cubicBezTo>
                      <a:pt x="33338" y="167640"/>
                      <a:pt x="39053" y="172403"/>
                      <a:pt x="41910" y="178118"/>
                    </a:cubicBezTo>
                    <a:cubicBezTo>
                      <a:pt x="44768" y="183833"/>
                      <a:pt x="42863" y="191453"/>
                      <a:pt x="39053" y="196215"/>
                    </a:cubicBezTo>
                    <a:cubicBezTo>
                      <a:pt x="38100" y="197168"/>
                      <a:pt x="38100" y="197168"/>
                      <a:pt x="37148" y="198120"/>
                    </a:cubicBezTo>
                    <a:cubicBezTo>
                      <a:pt x="28575" y="209550"/>
                      <a:pt x="29528" y="225743"/>
                      <a:pt x="40005" y="236220"/>
                    </a:cubicBezTo>
                    <a:cubicBezTo>
                      <a:pt x="45720" y="241935"/>
                      <a:pt x="53340" y="244793"/>
                      <a:pt x="60960" y="244793"/>
                    </a:cubicBezTo>
                    <a:cubicBezTo>
                      <a:pt x="67628" y="244793"/>
                      <a:pt x="73343" y="242888"/>
                      <a:pt x="78105" y="239078"/>
                    </a:cubicBezTo>
                    <a:cubicBezTo>
                      <a:pt x="79058" y="239078"/>
                      <a:pt x="79058" y="238125"/>
                      <a:pt x="80010" y="237173"/>
                    </a:cubicBezTo>
                    <a:cubicBezTo>
                      <a:pt x="82868" y="234315"/>
                      <a:pt x="87630" y="232410"/>
                      <a:pt x="91440" y="232410"/>
                    </a:cubicBezTo>
                    <a:cubicBezTo>
                      <a:pt x="93345" y="232410"/>
                      <a:pt x="96203" y="232410"/>
                      <a:pt x="98108" y="233363"/>
                    </a:cubicBezTo>
                    <a:cubicBezTo>
                      <a:pt x="103823" y="236220"/>
                      <a:pt x="108585" y="241935"/>
                      <a:pt x="108585" y="248603"/>
                    </a:cubicBezTo>
                    <a:cubicBezTo>
                      <a:pt x="108585" y="249555"/>
                      <a:pt x="108585" y="250508"/>
                      <a:pt x="108585" y="250508"/>
                    </a:cubicBezTo>
                    <a:cubicBezTo>
                      <a:pt x="110490" y="264795"/>
                      <a:pt x="122873" y="275273"/>
                      <a:pt x="138113" y="275273"/>
                    </a:cubicBezTo>
                    <a:cubicBezTo>
                      <a:pt x="153353" y="275273"/>
                      <a:pt x="165735" y="264795"/>
                      <a:pt x="167640" y="250508"/>
                    </a:cubicBezTo>
                    <a:cubicBezTo>
                      <a:pt x="167640" y="249555"/>
                      <a:pt x="167640" y="248603"/>
                      <a:pt x="167640" y="248603"/>
                    </a:cubicBezTo>
                    <a:cubicBezTo>
                      <a:pt x="167640" y="241935"/>
                      <a:pt x="172403" y="236220"/>
                      <a:pt x="178118" y="233363"/>
                    </a:cubicBezTo>
                    <a:cubicBezTo>
                      <a:pt x="180023" y="232410"/>
                      <a:pt x="181928" y="232410"/>
                      <a:pt x="184785" y="232410"/>
                    </a:cubicBezTo>
                    <a:cubicBezTo>
                      <a:pt x="188595" y="232410"/>
                      <a:pt x="193358" y="234315"/>
                      <a:pt x="196215" y="237173"/>
                    </a:cubicBezTo>
                    <a:cubicBezTo>
                      <a:pt x="197168" y="238125"/>
                      <a:pt x="197168" y="238125"/>
                      <a:pt x="198120" y="239078"/>
                    </a:cubicBezTo>
                    <a:cubicBezTo>
                      <a:pt x="202883" y="242888"/>
                      <a:pt x="208598" y="244793"/>
                      <a:pt x="215265" y="244793"/>
                    </a:cubicBezTo>
                    <a:cubicBezTo>
                      <a:pt x="222885" y="244793"/>
                      <a:pt x="230505" y="241935"/>
                      <a:pt x="236220" y="236220"/>
                    </a:cubicBezTo>
                    <a:cubicBezTo>
                      <a:pt x="246698" y="225743"/>
                      <a:pt x="247650" y="209550"/>
                      <a:pt x="239078" y="198120"/>
                    </a:cubicBezTo>
                    <a:cubicBezTo>
                      <a:pt x="239078" y="197168"/>
                      <a:pt x="238125" y="197168"/>
                      <a:pt x="237173" y="196215"/>
                    </a:cubicBezTo>
                    <a:cubicBezTo>
                      <a:pt x="232410" y="191453"/>
                      <a:pt x="231458" y="184785"/>
                      <a:pt x="234315" y="178118"/>
                    </a:cubicBezTo>
                    <a:cubicBezTo>
                      <a:pt x="237173" y="172403"/>
                      <a:pt x="242888" y="167640"/>
                      <a:pt x="249555" y="167640"/>
                    </a:cubicBezTo>
                    <a:cubicBezTo>
                      <a:pt x="250508" y="167640"/>
                      <a:pt x="251460" y="167640"/>
                      <a:pt x="251460" y="167640"/>
                    </a:cubicBezTo>
                    <a:cubicBezTo>
                      <a:pt x="265748" y="165735"/>
                      <a:pt x="276225" y="153353"/>
                      <a:pt x="276225" y="138113"/>
                    </a:cubicBezTo>
                    <a:cubicBezTo>
                      <a:pt x="275273" y="122873"/>
                      <a:pt x="264795" y="110490"/>
                      <a:pt x="250508" y="108585"/>
                    </a:cubicBezTo>
                    <a:close/>
                    <a:moveTo>
                      <a:pt x="247650" y="149543"/>
                    </a:moveTo>
                    <a:cubicBezTo>
                      <a:pt x="247650" y="149543"/>
                      <a:pt x="247650" y="149543"/>
                      <a:pt x="247650" y="149543"/>
                    </a:cubicBezTo>
                    <a:cubicBezTo>
                      <a:pt x="234315" y="150495"/>
                      <a:pt x="221933" y="158115"/>
                      <a:pt x="216218" y="171450"/>
                    </a:cubicBezTo>
                    <a:cubicBezTo>
                      <a:pt x="210503" y="184785"/>
                      <a:pt x="214313" y="199073"/>
                      <a:pt x="222885" y="208598"/>
                    </a:cubicBezTo>
                    <a:cubicBezTo>
                      <a:pt x="222885" y="208598"/>
                      <a:pt x="222885" y="208598"/>
                      <a:pt x="222885" y="208598"/>
                    </a:cubicBezTo>
                    <a:cubicBezTo>
                      <a:pt x="226695" y="212408"/>
                      <a:pt x="225743" y="219075"/>
                      <a:pt x="221933" y="222885"/>
                    </a:cubicBezTo>
                    <a:cubicBezTo>
                      <a:pt x="220028" y="224790"/>
                      <a:pt x="216218" y="226695"/>
                      <a:pt x="213360" y="226695"/>
                    </a:cubicBezTo>
                    <a:cubicBezTo>
                      <a:pt x="211455" y="226695"/>
                      <a:pt x="208598" y="225743"/>
                      <a:pt x="206693" y="224790"/>
                    </a:cubicBezTo>
                    <a:cubicBezTo>
                      <a:pt x="206693" y="224790"/>
                      <a:pt x="206693" y="224790"/>
                      <a:pt x="206693" y="224790"/>
                    </a:cubicBezTo>
                    <a:cubicBezTo>
                      <a:pt x="200025" y="219075"/>
                      <a:pt x="191453" y="215265"/>
                      <a:pt x="182880" y="215265"/>
                    </a:cubicBezTo>
                    <a:cubicBezTo>
                      <a:pt x="178118" y="215265"/>
                      <a:pt x="174308" y="216218"/>
                      <a:pt x="169545" y="218123"/>
                    </a:cubicBezTo>
                    <a:cubicBezTo>
                      <a:pt x="156210" y="223838"/>
                      <a:pt x="148590" y="236220"/>
                      <a:pt x="147638" y="249555"/>
                    </a:cubicBezTo>
                    <a:cubicBezTo>
                      <a:pt x="147638" y="249555"/>
                      <a:pt x="147638" y="249555"/>
                      <a:pt x="147638" y="249555"/>
                    </a:cubicBezTo>
                    <a:cubicBezTo>
                      <a:pt x="147638" y="255270"/>
                      <a:pt x="142875" y="259080"/>
                      <a:pt x="136208" y="259080"/>
                    </a:cubicBezTo>
                    <a:cubicBezTo>
                      <a:pt x="129540" y="259080"/>
                      <a:pt x="125730" y="255270"/>
                      <a:pt x="124778" y="249555"/>
                    </a:cubicBezTo>
                    <a:cubicBezTo>
                      <a:pt x="124778" y="249555"/>
                      <a:pt x="124778" y="249555"/>
                      <a:pt x="124778" y="249555"/>
                    </a:cubicBezTo>
                    <a:cubicBezTo>
                      <a:pt x="123825" y="236220"/>
                      <a:pt x="116205" y="223838"/>
                      <a:pt x="102870" y="218123"/>
                    </a:cubicBezTo>
                    <a:cubicBezTo>
                      <a:pt x="98108" y="216218"/>
                      <a:pt x="94298" y="215265"/>
                      <a:pt x="89535" y="215265"/>
                    </a:cubicBezTo>
                    <a:cubicBezTo>
                      <a:pt x="80963" y="215265"/>
                      <a:pt x="72390" y="219075"/>
                      <a:pt x="65723" y="224790"/>
                    </a:cubicBezTo>
                    <a:cubicBezTo>
                      <a:pt x="65723" y="224790"/>
                      <a:pt x="65723" y="224790"/>
                      <a:pt x="65723" y="224790"/>
                    </a:cubicBezTo>
                    <a:cubicBezTo>
                      <a:pt x="63818" y="226695"/>
                      <a:pt x="61913" y="226695"/>
                      <a:pt x="59055" y="226695"/>
                    </a:cubicBezTo>
                    <a:cubicBezTo>
                      <a:pt x="56198" y="226695"/>
                      <a:pt x="53340" y="225743"/>
                      <a:pt x="50482" y="222885"/>
                    </a:cubicBezTo>
                    <a:cubicBezTo>
                      <a:pt x="46673" y="219075"/>
                      <a:pt x="45720" y="212408"/>
                      <a:pt x="49530" y="208598"/>
                    </a:cubicBezTo>
                    <a:cubicBezTo>
                      <a:pt x="49530" y="208598"/>
                      <a:pt x="49530" y="208598"/>
                      <a:pt x="49530" y="208598"/>
                    </a:cubicBezTo>
                    <a:cubicBezTo>
                      <a:pt x="58103" y="199073"/>
                      <a:pt x="61913" y="184785"/>
                      <a:pt x="56198" y="171450"/>
                    </a:cubicBezTo>
                    <a:cubicBezTo>
                      <a:pt x="50482" y="158115"/>
                      <a:pt x="38100" y="150495"/>
                      <a:pt x="24765" y="149543"/>
                    </a:cubicBezTo>
                    <a:cubicBezTo>
                      <a:pt x="24765" y="149543"/>
                      <a:pt x="24765" y="149543"/>
                      <a:pt x="24765" y="149543"/>
                    </a:cubicBezTo>
                    <a:cubicBezTo>
                      <a:pt x="19050" y="149543"/>
                      <a:pt x="15240" y="144780"/>
                      <a:pt x="15240" y="138113"/>
                    </a:cubicBezTo>
                    <a:cubicBezTo>
                      <a:pt x="15240" y="132398"/>
                      <a:pt x="19050" y="127635"/>
                      <a:pt x="24765" y="126682"/>
                    </a:cubicBezTo>
                    <a:cubicBezTo>
                      <a:pt x="24765" y="126682"/>
                      <a:pt x="24765" y="126682"/>
                      <a:pt x="24765" y="126682"/>
                    </a:cubicBezTo>
                    <a:cubicBezTo>
                      <a:pt x="38100" y="125730"/>
                      <a:pt x="50482" y="118110"/>
                      <a:pt x="56198" y="104775"/>
                    </a:cubicBezTo>
                    <a:cubicBezTo>
                      <a:pt x="61913" y="91440"/>
                      <a:pt x="58103" y="77153"/>
                      <a:pt x="49530" y="67628"/>
                    </a:cubicBezTo>
                    <a:cubicBezTo>
                      <a:pt x="49530" y="67628"/>
                      <a:pt x="49530" y="67628"/>
                      <a:pt x="49530" y="67628"/>
                    </a:cubicBezTo>
                    <a:cubicBezTo>
                      <a:pt x="45720" y="63818"/>
                      <a:pt x="46673" y="57150"/>
                      <a:pt x="50482" y="53340"/>
                    </a:cubicBezTo>
                    <a:cubicBezTo>
                      <a:pt x="55245" y="51435"/>
                      <a:pt x="58103" y="50483"/>
                      <a:pt x="60960" y="50483"/>
                    </a:cubicBezTo>
                    <a:cubicBezTo>
                      <a:pt x="62865" y="50483"/>
                      <a:pt x="65723" y="51435"/>
                      <a:pt x="67628" y="52388"/>
                    </a:cubicBezTo>
                    <a:cubicBezTo>
                      <a:pt x="67628" y="52388"/>
                      <a:pt x="67628" y="52388"/>
                      <a:pt x="67628" y="52388"/>
                    </a:cubicBezTo>
                    <a:cubicBezTo>
                      <a:pt x="74295" y="58103"/>
                      <a:pt x="82868" y="61913"/>
                      <a:pt x="91440" y="61913"/>
                    </a:cubicBezTo>
                    <a:cubicBezTo>
                      <a:pt x="96203" y="61913"/>
                      <a:pt x="100013" y="60960"/>
                      <a:pt x="104775" y="59055"/>
                    </a:cubicBezTo>
                    <a:cubicBezTo>
                      <a:pt x="118110" y="53340"/>
                      <a:pt x="125730" y="40958"/>
                      <a:pt x="126683" y="27623"/>
                    </a:cubicBezTo>
                    <a:cubicBezTo>
                      <a:pt x="126683" y="27623"/>
                      <a:pt x="126683" y="27623"/>
                      <a:pt x="126683" y="27623"/>
                    </a:cubicBezTo>
                    <a:cubicBezTo>
                      <a:pt x="126683" y="21908"/>
                      <a:pt x="131445" y="18098"/>
                      <a:pt x="138113" y="18098"/>
                    </a:cubicBezTo>
                    <a:cubicBezTo>
                      <a:pt x="144780" y="18098"/>
                      <a:pt x="148590" y="21908"/>
                      <a:pt x="149543" y="27623"/>
                    </a:cubicBezTo>
                    <a:cubicBezTo>
                      <a:pt x="149543" y="27623"/>
                      <a:pt x="149543" y="27623"/>
                      <a:pt x="149543" y="27623"/>
                    </a:cubicBezTo>
                    <a:cubicBezTo>
                      <a:pt x="150495" y="40958"/>
                      <a:pt x="158115" y="53340"/>
                      <a:pt x="171450" y="59055"/>
                    </a:cubicBezTo>
                    <a:cubicBezTo>
                      <a:pt x="176213" y="60960"/>
                      <a:pt x="180023" y="61913"/>
                      <a:pt x="184785" y="61913"/>
                    </a:cubicBezTo>
                    <a:cubicBezTo>
                      <a:pt x="193358" y="61913"/>
                      <a:pt x="201930" y="58103"/>
                      <a:pt x="208598" y="52388"/>
                    </a:cubicBezTo>
                    <a:cubicBezTo>
                      <a:pt x="208598" y="52388"/>
                      <a:pt x="208598" y="52388"/>
                      <a:pt x="208598" y="52388"/>
                    </a:cubicBezTo>
                    <a:cubicBezTo>
                      <a:pt x="210503" y="50483"/>
                      <a:pt x="212408" y="50483"/>
                      <a:pt x="215265" y="50483"/>
                    </a:cubicBezTo>
                    <a:cubicBezTo>
                      <a:pt x="218123" y="50483"/>
                      <a:pt x="220980" y="51435"/>
                      <a:pt x="223838" y="54293"/>
                    </a:cubicBezTo>
                    <a:cubicBezTo>
                      <a:pt x="227648" y="58103"/>
                      <a:pt x="228600" y="64770"/>
                      <a:pt x="224790" y="68580"/>
                    </a:cubicBezTo>
                    <a:cubicBezTo>
                      <a:pt x="224790" y="68580"/>
                      <a:pt x="224790" y="68580"/>
                      <a:pt x="224790" y="68580"/>
                    </a:cubicBezTo>
                    <a:cubicBezTo>
                      <a:pt x="216218" y="78105"/>
                      <a:pt x="212408" y="92393"/>
                      <a:pt x="218123" y="105728"/>
                    </a:cubicBezTo>
                    <a:cubicBezTo>
                      <a:pt x="223838" y="119063"/>
                      <a:pt x="236220" y="126682"/>
                      <a:pt x="249555" y="127635"/>
                    </a:cubicBezTo>
                    <a:cubicBezTo>
                      <a:pt x="249555" y="127635"/>
                      <a:pt x="249555" y="127635"/>
                      <a:pt x="249555" y="127635"/>
                    </a:cubicBezTo>
                    <a:cubicBezTo>
                      <a:pt x="255270" y="127635"/>
                      <a:pt x="259080" y="132398"/>
                      <a:pt x="259080" y="139065"/>
                    </a:cubicBezTo>
                    <a:cubicBezTo>
                      <a:pt x="257175" y="143828"/>
                      <a:pt x="252413" y="148590"/>
                      <a:pt x="247650" y="1495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5" name="Freeform 106">
                <a:extLst>
                  <a:ext uri="{FF2B5EF4-FFF2-40B4-BE49-F238E27FC236}">
                    <a16:creationId xmlns:a16="http://schemas.microsoft.com/office/drawing/2014/main" id="{5E3EF046-85CE-3DE5-7143-1B62406376E7}"/>
                  </a:ext>
                </a:extLst>
              </p:cNvPr>
              <p:cNvSpPr/>
              <p:nvPr/>
            </p:nvSpPr>
            <p:spPr>
              <a:xfrm>
                <a:off x="3843236" y="4829552"/>
                <a:ext cx="104775" cy="104775"/>
              </a:xfrm>
              <a:custGeom>
                <a:avLst/>
                <a:gdLst>
                  <a:gd name="connsiteX0" fmla="*/ 55245 w 104775"/>
                  <a:gd name="connsiteY0" fmla="*/ 0 h 104775"/>
                  <a:gd name="connsiteX1" fmla="*/ 0 w 104775"/>
                  <a:gd name="connsiteY1" fmla="*/ 55245 h 104775"/>
                  <a:gd name="connsiteX2" fmla="*/ 55245 w 104775"/>
                  <a:gd name="connsiteY2" fmla="*/ 110490 h 104775"/>
                  <a:gd name="connsiteX3" fmla="*/ 110490 w 104775"/>
                  <a:gd name="connsiteY3" fmla="*/ 55245 h 104775"/>
                  <a:gd name="connsiteX4" fmla="*/ 55245 w 104775"/>
                  <a:gd name="connsiteY4" fmla="*/ 0 h 104775"/>
                  <a:gd name="connsiteX5" fmla="*/ 55245 w 104775"/>
                  <a:gd name="connsiteY5" fmla="*/ 92393 h 104775"/>
                  <a:gd name="connsiteX6" fmla="*/ 18098 w 104775"/>
                  <a:gd name="connsiteY6" fmla="*/ 55245 h 104775"/>
                  <a:gd name="connsiteX7" fmla="*/ 55245 w 104775"/>
                  <a:gd name="connsiteY7" fmla="*/ 18098 h 104775"/>
                  <a:gd name="connsiteX8" fmla="*/ 92393 w 104775"/>
                  <a:gd name="connsiteY8" fmla="*/ 55245 h 104775"/>
                  <a:gd name="connsiteX9" fmla="*/ 55245 w 104775"/>
                  <a:gd name="connsiteY9" fmla="*/ 92393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4775" h="104775">
                    <a:moveTo>
                      <a:pt x="55245" y="0"/>
                    </a:moveTo>
                    <a:cubicBezTo>
                      <a:pt x="24765" y="0"/>
                      <a:pt x="0" y="24765"/>
                      <a:pt x="0" y="55245"/>
                    </a:cubicBezTo>
                    <a:cubicBezTo>
                      <a:pt x="0" y="85725"/>
                      <a:pt x="24765" y="110490"/>
                      <a:pt x="55245" y="110490"/>
                    </a:cubicBezTo>
                    <a:cubicBezTo>
                      <a:pt x="85725" y="110490"/>
                      <a:pt x="110490" y="85725"/>
                      <a:pt x="110490" y="55245"/>
                    </a:cubicBezTo>
                    <a:cubicBezTo>
                      <a:pt x="110490" y="24765"/>
                      <a:pt x="85725" y="0"/>
                      <a:pt x="55245" y="0"/>
                    </a:cubicBezTo>
                    <a:close/>
                    <a:moveTo>
                      <a:pt x="55245" y="92393"/>
                    </a:moveTo>
                    <a:cubicBezTo>
                      <a:pt x="35243" y="92393"/>
                      <a:pt x="18098" y="76200"/>
                      <a:pt x="18098" y="55245"/>
                    </a:cubicBezTo>
                    <a:cubicBezTo>
                      <a:pt x="18098" y="34290"/>
                      <a:pt x="34290" y="18098"/>
                      <a:pt x="55245" y="18098"/>
                    </a:cubicBezTo>
                    <a:cubicBezTo>
                      <a:pt x="75248" y="18098"/>
                      <a:pt x="92393" y="34290"/>
                      <a:pt x="92393" y="55245"/>
                    </a:cubicBezTo>
                    <a:cubicBezTo>
                      <a:pt x="92393" y="76200"/>
                      <a:pt x="75248" y="92393"/>
                      <a:pt x="55245" y="9239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41" name="Graphic 99" descr="gear icon">
              <a:extLst>
                <a:ext uri="{FF2B5EF4-FFF2-40B4-BE49-F238E27FC236}">
                  <a16:creationId xmlns:a16="http://schemas.microsoft.com/office/drawing/2014/main" id="{367C90EF-F4A1-E2B5-2AF5-A3420D3451BB}"/>
                </a:ext>
              </a:extLst>
            </p:cNvPr>
            <p:cNvGrpSpPr/>
            <p:nvPr/>
          </p:nvGrpSpPr>
          <p:grpSpPr>
            <a:xfrm>
              <a:off x="6353647" y="5796764"/>
              <a:ext cx="480731" cy="480731"/>
              <a:chOff x="3257550" y="4400550"/>
              <a:chExt cx="342900" cy="342900"/>
            </a:xfrm>
            <a:solidFill>
              <a:schemeClr val="bg1"/>
            </a:solidFill>
          </p:grpSpPr>
          <p:sp>
            <p:nvSpPr>
              <p:cNvPr id="142" name="Freeform 101">
                <a:extLst>
                  <a:ext uri="{FF2B5EF4-FFF2-40B4-BE49-F238E27FC236}">
                    <a16:creationId xmlns:a16="http://schemas.microsoft.com/office/drawing/2014/main" id="{293C9897-B195-50BE-9FE9-06F40474660F}"/>
                  </a:ext>
                </a:extLst>
              </p:cNvPr>
              <p:cNvSpPr/>
              <p:nvPr/>
            </p:nvSpPr>
            <p:spPr>
              <a:xfrm>
                <a:off x="3291840" y="4433888"/>
                <a:ext cx="266700" cy="266700"/>
              </a:xfrm>
              <a:custGeom>
                <a:avLst/>
                <a:gdLst>
                  <a:gd name="connsiteX0" fmla="*/ 250508 w 266700"/>
                  <a:gd name="connsiteY0" fmla="*/ 108585 h 266700"/>
                  <a:gd name="connsiteX1" fmla="*/ 248603 w 266700"/>
                  <a:gd name="connsiteY1" fmla="*/ 108585 h 266700"/>
                  <a:gd name="connsiteX2" fmla="*/ 233363 w 266700"/>
                  <a:gd name="connsiteY2" fmla="*/ 98108 h 266700"/>
                  <a:gd name="connsiteX3" fmla="*/ 236220 w 266700"/>
                  <a:gd name="connsiteY3" fmla="*/ 80010 h 266700"/>
                  <a:gd name="connsiteX4" fmla="*/ 238125 w 266700"/>
                  <a:gd name="connsiteY4" fmla="*/ 78105 h 266700"/>
                  <a:gd name="connsiteX5" fmla="*/ 235268 w 266700"/>
                  <a:gd name="connsiteY5" fmla="*/ 40005 h 266700"/>
                  <a:gd name="connsiteX6" fmla="*/ 214313 w 266700"/>
                  <a:gd name="connsiteY6" fmla="*/ 31433 h 266700"/>
                  <a:gd name="connsiteX7" fmla="*/ 197168 w 266700"/>
                  <a:gd name="connsiteY7" fmla="*/ 37148 h 266700"/>
                  <a:gd name="connsiteX8" fmla="*/ 195263 w 266700"/>
                  <a:gd name="connsiteY8" fmla="*/ 39053 h 266700"/>
                  <a:gd name="connsiteX9" fmla="*/ 183833 w 266700"/>
                  <a:gd name="connsiteY9" fmla="*/ 42863 h 266700"/>
                  <a:gd name="connsiteX10" fmla="*/ 177165 w 266700"/>
                  <a:gd name="connsiteY10" fmla="*/ 41910 h 266700"/>
                  <a:gd name="connsiteX11" fmla="*/ 166688 w 266700"/>
                  <a:gd name="connsiteY11" fmla="*/ 26670 h 266700"/>
                  <a:gd name="connsiteX12" fmla="*/ 166688 w 266700"/>
                  <a:gd name="connsiteY12" fmla="*/ 24765 h 266700"/>
                  <a:gd name="connsiteX13" fmla="*/ 137160 w 266700"/>
                  <a:gd name="connsiteY13" fmla="*/ 0 h 266700"/>
                  <a:gd name="connsiteX14" fmla="*/ 107633 w 266700"/>
                  <a:gd name="connsiteY14" fmla="*/ 24765 h 266700"/>
                  <a:gd name="connsiteX15" fmla="*/ 107633 w 266700"/>
                  <a:gd name="connsiteY15" fmla="*/ 26670 h 266700"/>
                  <a:gd name="connsiteX16" fmla="*/ 97155 w 266700"/>
                  <a:gd name="connsiteY16" fmla="*/ 41910 h 266700"/>
                  <a:gd name="connsiteX17" fmla="*/ 90488 w 266700"/>
                  <a:gd name="connsiteY17" fmla="*/ 42863 h 266700"/>
                  <a:gd name="connsiteX18" fmla="*/ 79058 w 266700"/>
                  <a:gd name="connsiteY18" fmla="*/ 38100 h 266700"/>
                  <a:gd name="connsiteX19" fmla="*/ 77153 w 266700"/>
                  <a:gd name="connsiteY19" fmla="*/ 36195 h 266700"/>
                  <a:gd name="connsiteX20" fmla="*/ 60960 w 266700"/>
                  <a:gd name="connsiteY20" fmla="*/ 31433 h 266700"/>
                  <a:gd name="connsiteX21" fmla="*/ 40005 w 266700"/>
                  <a:gd name="connsiteY21" fmla="*/ 40005 h 266700"/>
                  <a:gd name="connsiteX22" fmla="*/ 37148 w 266700"/>
                  <a:gd name="connsiteY22" fmla="*/ 78105 h 266700"/>
                  <a:gd name="connsiteX23" fmla="*/ 39053 w 266700"/>
                  <a:gd name="connsiteY23" fmla="*/ 80010 h 266700"/>
                  <a:gd name="connsiteX24" fmla="*/ 41910 w 266700"/>
                  <a:gd name="connsiteY24" fmla="*/ 98108 h 266700"/>
                  <a:gd name="connsiteX25" fmla="*/ 26670 w 266700"/>
                  <a:gd name="connsiteY25" fmla="*/ 108585 h 266700"/>
                  <a:gd name="connsiteX26" fmla="*/ 24765 w 266700"/>
                  <a:gd name="connsiteY26" fmla="*/ 108585 h 266700"/>
                  <a:gd name="connsiteX27" fmla="*/ 0 w 266700"/>
                  <a:gd name="connsiteY27" fmla="*/ 138113 h 266700"/>
                  <a:gd name="connsiteX28" fmla="*/ 24765 w 266700"/>
                  <a:gd name="connsiteY28" fmla="*/ 167640 h 266700"/>
                  <a:gd name="connsiteX29" fmla="*/ 26670 w 266700"/>
                  <a:gd name="connsiteY29" fmla="*/ 167640 h 266700"/>
                  <a:gd name="connsiteX30" fmla="*/ 41910 w 266700"/>
                  <a:gd name="connsiteY30" fmla="*/ 178118 h 266700"/>
                  <a:gd name="connsiteX31" fmla="*/ 39053 w 266700"/>
                  <a:gd name="connsiteY31" fmla="*/ 196215 h 266700"/>
                  <a:gd name="connsiteX32" fmla="*/ 37148 w 266700"/>
                  <a:gd name="connsiteY32" fmla="*/ 198120 h 266700"/>
                  <a:gd name="connsiteX33" fmla="*/ 40005 w 266700"/>
                  <a:gd name="connsiteY33" fmla="*/ 236220 h 266700"/>
                  <a:gd name="connsiteX34" fmla="*/ 60960 w 266700"/>
                  <a:gd name="connsiteY34" fmla="*/ 244793 h 266700"/>
                  <a:gd name="connsiteX35" fmla="*/ 78105 w 266700"/>
                  <a:gd name="connsiteY35" fmla="*/ 239078 h 266700"/>
                  <a:gd name="connsiteX36" fmla="*/ 80010 w 266700"/>
                  <a:gd name="connsiteY36" fmla="*/ 237173 h 266700"/>
                  <a:gd name="connsiteX37" fmla="*/ 91440 w 266700"/>
                  <a:gd name="connsiteY37" fmla="*/ 232410 h 266700"/>
                  <a:gd name="connsiteX38" fmla="*/ 98108 w 266700"/>
                  <a:gd name="connsiteY38" fmla="*/ 233363 h 266700"/>
                  <a:gd name="connsiteX39" fmla="*/ 108585 w 266700"/>
                  <a:gd name="connsiteY39" fmla="*/ 248603 h 266700"/>
                  <a:gd name="connsiteX40" fmla="*/ 108585 w 266700"/>
                  <a:gd name="connsiteY40" fmla="*/ 250508 h 266700"/>
                  <a:gd name="connsiteX41" fmla="*/ 138113 w 266700"/>
                  <a:gd name="connsiteY41" fmla="*/ 275273 h 266700"/>
                  <a:gd name="connsiteX42" fmla="*/ 167640 w 266700"/>
                  <a:gd name="connsiteY42" fmla="*/ 250508 h 266700"/>
                  <a:gd name="connsiteX43" fmla="*/ 167640 w 266700"/>
                  <a:gd name="connsiteY43" fmla="*/ 248603 h 266700"/>
                  <a:gd name="connsiteX44" fmla="*/ 178118 w 266700"/>
                  <a:gd name="connsiteY44" fmla="*/ 233363 h 266700"/>
                  <a:gd name="connsiteX45" fmla="*/ 184785 w 266700"/>
                  <a:gd name="connsiteY45" fmla="*/ 232410 h 266700"/>
                  <a:gd name="connsiteX46" fmla="*/ 196215 w 266700"/>
                  <a:gd name="connsiteY46" fmla="*/ 237173 h 266700"/>
                  <a:gd name="connsiteX47" fmla="*/ 198120 w 266700"/>
                  <a:gd name="connsiteY47" fmla="*/ 239078 h 266700"/>
                  <a:gd name="connsiteX48" fmla="*/ 215265 w 266700"/>
                  <a:gd name="connsiteY48" fmla="*/ 244793 h 266700"/>
                  <a:gd name="connsiteX49" fmla="*/ 236220 w 266700"/>
                  <a:gd name="connsiteY49" fmla="*/ 236220 h 266700"/>
                  <a:gd name="connsiteX50" fmla="*/ 239078 w 266700"/>
                  <a:gd name="connsiteY50" fmla="*/ 198120 h 266700"/>
                  <a:gd name="connsiteX51" fmla="*/ 237173 w 266700"/>
                  <a:gd name="connsiteY51" fmla="*/ 196215 h 266700"/>
                  <a:gd name="connsiteX52" fmla="*/ 234315 w 266700"/>
                  <a:gd name="connsiteY52" fmla="*/ 178118 h 266700"/>
                  <a:gd name="connsiteX53" fmla="*/ 249555 w 266700"/>
                  <a:gd name="connsiteY53" fmla="*/ 167640 h 266700"/>
                  <a:gd name="connsiteX54" fmla="*/ 251460 w 266700"/>
                  <a:gd name="connsiteY54" fmla="*/ 167640 h 266700"/>
                  <a:gd name="connsiteX55" fmla="*/ 276225 w 266700"/>
                  <a:gd name="connsiteY55" fmla="*/ 138113 h 266700"/>
                  <a:gd name="connsiteX56" fmla="*/ 250508 w 266700"/>
                  <a:gd name="connsiteY56" fmla="*/ 108585 h 266700"/>
                  <a:gd name="connsiteX57" fmla="*/ 247650 w 266700"/>
                  <a:gd name="connsiteY57" fmla="*/ 149543 h 266700"/>
                  <a:gd name="connsiteX58" fmla="*/ 247650 w 266700"/>
                  <a:gd name="connsiteY58" fmla="*/ 149543 h 266700"/>
                  <a:gd name="connsiteX59" fmla="*/ 216218 w 266700"/>
                  <a:gd name="connsiteY59" fmla="*/ 171450 h 266700"/>
                  <a:gd name="connsiteX60" fmla="*/ 222885 w 266700"/>
                  <a:gd name="connsiteY60" fmla="*/ 208598 h 266700"/>
                  <a:gd name="connsiteX61" fmla="*/ 222885 w 266700"/>
                  <a:gd name="connsiteY61" fmla="*/ 208598 h 266700"/>
                  <a:gd name="connsiteX62" fmla="*/ 221933 w 266700"/>
                  <a:gd name="connsiteY62" fmla="*/ 222885 h 266700"/>
                  <a:gd name="connsiteX63" fmla="*/ 213360 w 266700"/>
                  <a:gd name="connsiteY63" fmla="*/ 226695 h 266700"/>
                  <a:gd name="connsiteX64" fmla="*/ 206693 w 266700"/>
                  <a:gd name="connsiteY64" fmla="*/ 224790 h 266700"/>
                  <a:gd name="connsiteX65" fmla="*/ 206693 w 266700"/>
                  <a:gd name="connsiteY65" fmla="*/ 224790 h 266700"/>
                  <a:gd name="connsiteX66" fmla="*/ 182880 w 266700"/>
                  <a:gd name="connsiteY66" fmla="*/ 215265 h 266700"/>
                  <a:gd name="connsiteX67" fmla="*/ 169545 w 266700"/>
                  <a:gd name="connsiteY67" fmla="*/ 218123 h 266700"/>
                  <a:gd name="connsiteX68" fmla="*/ 147638 w 266700"/>
                  <a:gd name="connsiteY68" fmla="*/ 249555 h 266700"/>
                  <a:gd name="connsiteX69" fmla="*/ 147638 w 266700"/>
                  <a:gd name="connsiteY69" fmla="*/ 249555 h 266700"/>
                  <a:gd name="connsiteX70" fmla="*/ 136208 w 266700"/>
                  <a:gd name="connsiteY70" fmla="*/ 259080 h 266700"/>
                  <a:gd name="connsiteX71" fmla="*/ 124778 w 266700"/>
                  <a:gd name="connsiteY71" fmla="*/ 249555 h 266700"/>
                  <a:gd name="connsiteX72" fmla="*/ 124778 w 266700"/>
                  <a:gd name="connsiteY72" fmla="*/ 249555 h 266700"/>
                  <a:gd name="connsiteX73" fmla="*/ 102870 w 266700"/>
                  <a:gd name="connsiteY73" fmla="*/ 218123 h 266700"/>
                  <a:gd name="connsiteX74" fmla="*/ 89535 w 266700"/>
                  <a:gd name="connsiteY74" fmla="*/ 215265 h 266700"/>
                  <a:gd name="connsiteX75" fmla="*/ 65723 w 266700"/>
                  <a:gd name="connsiteY75" fmla="*/ 224790 h 266700"/>
                  <a:gd name="connsiteX76" fmla="*/ 65723 w 266700"/>
                  <a:gd name="connsiteY76" fmla="*/ 224790 h 266700"/>
                  <a:gd name="connsiteX77" fmla="*/ 59055 w 266700"/>
                  <a:gd name="connsiteY77" fmla="*/ 226695 h 266700"/>
                  <a:gd name="connsiteX78" fmla="*/ 50482 w 266700"/>
                  <a:gd name="connsiteY78" fmla="*/ 222885 h 266700"/>
                  <a:gd name="connsiteX79" fmla="*/ 49530 w 266700"/>
                  <a:gd name="connsiteY79" fmla="*/ 208598 h 266700"/>
                  <a:gd name="connsiteX80" fmla="*/ 49530 w 266700"/>
                  <a:gd name="connsiteY80" fmla="*/ 208598 h 266700"/>
                  <a:gd name="connsiteX81" fmla="*/ 56198 w 266700"/>
                  <a:gd name="connsiteY81" fmla="*/ 171450 h 266700"/>
                  <a:gd name="connsiteX82" fmla="*/ 24765 w 266700"/>
                  <a:gd name="connsiteY82" fmla="*/ 149543 h 266700"/>
                  <a:gd name="connsiteX83" fmla="*/ 24765 w 266700"/>
                  <a:gd name="connsiteY83" fmla="*/ 149543 h 266700"/>
                  <a:gd name="connsiteX84" fmla="*/ 15240 w 266700"/>
                  <a:gd name="connsiteY84" fmla="*/ 138113 h 266700"/>
                  <a:gd name="connsiteX85" fmla="*/ 24765 w 266700"/>
                  <a:gd name="connsiteY85" fmla="*/ 126682 h 266700"/>
                  <a:gd name="connsiteX86" fmla="*/ 24765 w 266700"/>
                  <a:gd name="connsiteY86" fmla="*/ 126682 h 266700"/>
                  <a:gd name="connsiteX87" fmla="*/ 56198 w 266700"/>
                  <a:gd name="connsiteY87" fmla="*/ 104775 h 266700"/>
                  <a:gd name="connsiteX88" fmla="*/ 49530 w 266700"/>
                  <a:gd name="connsiteY88" fmla="*/ 67628 h 266700"/>
                  <a:gd name="connsiteX89" fmla="*/ 49530 w 266700"/>
                  <a:gd name="connsiteY89" fmla="*/ 67628 h 266700"/>
                  <a:gd name="connsiteX90" fmla="*/ 50482 w 266700"/>
                  <a:gd name="connsiteY90" fmla="*/ 53340 h 266700"/>
                  <a:gd name="connsiteX91" fmla="*/ 60960 w 266700"/>
                  <a:gd name="connsiteY91" fmla="*/ 50483 h 266700"/>
                  <a:gd name="connsiteX92" fmla="*/ 67628 w 266700"/>
                  <a:gd name="connsiteY92" fmla="*/ 52388 h 266700"/>
                  <a:gd name="connsiteX93" fmla="*/ 67628 w 266700"/>
                  <a:gd name="connsiteY93" fmla="*/ 52388 h 266700"/>
                  <a:gd name="connsiteX94" fmla="*/ 91440 w 266700"/>
                  <a:gd name="connsiteY94" fmla="*/ 61913 h 266700"/>
                  <a:gd name="connsiteX95" fmla="*/ 104775 w 266700"/>
                  <a:gd name="connsiteY95" fmla="*/ 59055 h 266700"/>
                  <a:gd name="connsiteX96" fmla="*/ 126683 w 266700"/>
                  <a:gd name="connsiteY96" fmla="*/ 27623 h 266700"/>
                  <a:gd name="connsiteX97" fmla="*/ 126683 w 266700"/>
                  <a:gd name="connsiteY97" fmla="*/ 27623 h 266700"/>
                  <a:gd name="connsiteX98" fmla="*/ 138113 w 266700"/>
                  <a:gd name="connsiteY98" fmla="*/ 18098 h 266700"/>
                  <a:gd name="connsiteX99" fmla="*/ 149543 w 266700"/>
                  <a:gd name="connsiteY99" fmla="*/ 27623 h 266700"/>
                  <a:gd name="connsiteX100" fmla="*/ 149543 w 266700"/>
                  <a:gd name="connsiteY100" fmla="*/ 27623 h 266700"/>
                  <a:gd name="connsiteX101" fmla="*/ 171450 w 266700"/>
                  <a:gd name="connsiteY101" fmla="*/ 59055 h 266700"/>
                  <a:gd name="connsiteX102" fmla="*/ 184785 w 266700"/>
                  <a:gd name="connsiteY102" fmla="*/ 61913 h 266700"/>
                  <a:gd name="connsiteX103" fmla="*/ 208598 w 266700"/>
                  <a:gd name="connsiteY103" fmla="*/ 52388 h 266700"/>
                  <a:gd name="connsiteX104" fmla="*/ 208598 w 266700"/>
                  <a:gd name="connsiteY104" fmla="*/ 52388 h 266700"/>
                  <a:gd name="connsiteX105" fmla="*/ 215265 w 266700"/>
                  <a:gd name="connsiteY105" fmla="*/ 50483 h 266700"/>
                  <a:gd name="connsiteX106" fmla="*/ 223838 w 266700"/>
                  <a:gd name="connsiteY106" fmla="*/ 54293 h 266700"/>
                  <a:gd name="connsiteX107" fmla="*/ 224790 w 266700"/>
                  <a:gd name="connsiteY107" fmla="*/ 68580 h 266700"/>
                  <a:gd name="connsiteX108" fmla="*/ 224790 w 266700"/>
                  <a:gd name="connsiteY108" fmla="*/ 68580 h 266700"/>
                  <a:gd name="connsiteX109" fmla="*/ 218123 w 266700"/>
                  <a:gd name="connsiteY109" fmla="*/ 105728 h 266700"/>
                  <a:gd name="connsiteX110" fmla="*/ 249555 w 266700"/>
                  <a:gd name="connsiteY110" fmla="*/ 127635 h 266700"/>
                  <a:gd name="connsiteX111" fmla="*/ 249555 w 266700"/>
                  <a:gd name="connsiteY111" fmla="*/ 127635 h 266700"/>
                  <a:gd name="connsiteX112" fmla="*/ 259080 w 266700"/>
                  <a:gd name="connsiteY112" fmla="*/ 139065 h 266700"/>
                  <a:gd name="connsiteX113" fmla="*/ 247650 w 266700"/>
                  <a:gd name="connsiteY113" fmla="*/ 149543 h 26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266700" h="266700">
                    <a:moveTo>
                      <a:pt x="250508" y="108585"/>
                    </a:moveTo>
                    <a:cubicBezTo>
                      <a:pt x="249555" y="108585"/>
                      <a:pt x="248603" y="108585"/>
                      <a:pt x="248603" y="108585"/>
                    </a:cubicBezTo>
                    <a:cubicBezTo>
                      <a:pt x="241935" y="108585"/>
                      <a:pt x="236220" y="103823"/>
                      <a:pt x="233363" y="98108"/>
                    </a:cubicBezTo>
                    <a:cubicBezTo>
                      <a:pt x="230505" y="92393"/>
                      <a:pt x="232410" y="84773"/>
                      <a:pt x="236220" y="80010"/>
                    </a:cubicBezTo>
                    <a:cubicBezTo>
                      <a:pt x="237173" y="79058"/>
                      <a:pt x="237173" y="79058"/>
                      <a:pt x="238125" y="78105"/>
                    </a:cubicBezTo>
                    <a:cubicBezTo>
                      <a:pt x="246698" y="66675"/>
                      <a:pt x="245745" y="50483"/>
                      <a:pt x="235268" y="40005"/>
                    </a:cubicBezTo>
                    <a:cubicBezTo>
                      <a:pt x="229553" y="34290"/>
                      <a:pt x="221933" y="31433"/>
                      <a:pt x="214313" y="31433"/>
                    </a:cubicBezTo>
                    <a:cubicBezTo>
                      <a:pt x="207645" y="31433"/>
                      <a:pt x="201930" y="33338"/>
                      <a:pt x="197168" y="37148"/>
                    </a:cubicBezTo>
                    <a:cubicBezTo>
                      <a:pt x="196215" y="37148"/>
                      <a:pt x="196215" y="38100"/>
                      <a:pt x="195263" y="39053"/>
                    </a:cubicBezTo>
                    <a:cubicBezTo>
                      <a:pt x="191453" y="41910"/>
                      <a:pt x="187643" y="42863"/>
                      <a:pt x="183833" y="42863"/>
                    </a:cubicBezTo>
                    <a:cubicBezTo>
                      <a:pt x="181928" y="42863"/>
                      <a:pt x="179070" y="42863"/>
                      <a:pt x="177165" y="41910"/>
                    </a:cubicBezTo>
                    <a:cubicBezTo>
                      <a:pt x="171450" y="39053"/>
                      <a:pt x="166688" y="33338"/>
                      <a:pt x="166688" y="26670"/>
                    </a:cubicBezTo>
                    <a:cubicBezTo>
                      <a:pt x="166688" y="25717"/>
                      <a:pt x="166688" y="24765"/>
                      <a:pt x="166688" y="24765"/>
                    </a:cubicBezTo>
                    <a:cubicBezTo>
                      <a:pt x="164783" y="10477"/>
                      <a:pt x="152400" y="0"/>
                      <a:pt x="137160" y="0"/>
                    </a:cubicBezTo>
                    <a:cubicBezTo>
                      <a:pt x="121920" y="0"/>
                      <a:pt x="109538" y="10477"/>
                      <a:pt x="107633" y="24765"/>
                    </a:cubicBezTo>
                    <a:cubicBezTo>
                      <a:pt x="107633" y="25717"/>
                      <a:pt x="107633" y="26670"/>
                      <a:pt x="107633" y="26670"/>
                    </a:cubicBezTo>
                    <a:cubicBezTo>
                      <a:pt x="107633" y="33338"/>
                      <a:pt x="102870" y="39053"/>
                      <a:pt x="97155" y="41910"/>
                    </a:cubicBezTo>
                    <a:cubicBezTo>
                      <a:pt x="95250" y="42863"/>
                      <a:pt x="93345" y="42863"/>
                      <a:pt x="90488" y="42863"/>
                    </a:cubicBezTo>
                    <a:cubicBezTo>
                      <a:pt x="86678" y="42863"/>
                      <a:pt x="81915" y="40958"/>
                      <a:pt x="79058" y="38100"/>
                    </a:cubicBezTo>
                    <a:cubicBezTo>
                      <a:pt x="78105" y="37148"/>
                      <a:pt x="78105" y="37148"/>
                      <a:pt x="77153" y="36195"/>
                    </a:cubicBezTo>
                    <a:cubicBezTo>
                      <a:pt x="72390" y="33338"/>
                      <a:pt x="66675" y="31433"/>
                      <a:pt x="60960" y="31433"/>
                    </a:cubicBezTo>
                    <a:cubicBezTo>
                      <a:pt x="53340" y="31433"/>
                      <a:pt x="45720" y="34290"/>
                      <a:pt x="40005" y="40005"/>
                    </a:cubicBezTo>
                    <a:cubicBezTo>
                      <a:pt x="29528" y="50483"/>
                      <a:pt x="28575" y="66675"/>
                      <a:pt x="37148" y="78105"/>
                    </a:cubicBezTo>
                    <a:cubicBezTo>
                      <a:pt x="37148" y="79058"/>
                      <a:pt x="38100" y="79058"/>
                      <a:pt x="39053" y="80010"/>
                    </a:cubicBezTo>
                    <a:cubicBezTo>
                      <a:pt x="43815" y="84773"/>
                      <a:pt x="44768" y="91440"/>
                      <a:pt x="41910" y="98108"/>
                    </a:cubicBezTo>
                    <a:cubicBezTo>
                      <a:pt x="39053" y="103823"/>
                      <a:pt x="33338" y="108585"/>
                      <a:pt x="26670" y="108585"/>
                    </a:cubicBezTo>
                    <a:cubicBezTo>
                      <a:pt x="25718" y="108585"/>
                      <a:pt x="24765" y="108585"/>
                      <a:pt x="24765" y="108585"/>
                    </a:cubicBezTo>
                    <a:cubicBezTo>
                      <a:pt x="10477" y="110490"/>
                      <a:pt x="0" y="122873"/>
                      <a:pt x="0" y="138113"/>
                    </a:cubicBezTo>
                    <a:cubicBezTo>
                      <a:pt x="0" y="153353"/>
                      <a:pt x="10477" y="165735"/>
                      <a:pt x="24765" y="167640"/>
                    </a:cubicBezTo>
                    <a:cubicBezTo>
                      <a:pt x="25718" y="167640"/>
                      <a:pt x="26670" y="167640"/>
                      <a:pt x="26670" y="167640"/>
                    </a:cubicBezTo>
                    <a:cubicBezTo>
                      <a:pt x="33338" y="167640"/>
                      <a:pt x="39053" y="172403"/>
                      <a:pt x="41910" y="178118"/>
                    </a:cubicBezTo>
                    <a:cubicBezTo>
                      <a:pt x="44768" y="183833"/>
                      <a:pt x="42863" y="191453"/>
                      <a:pt x="39053" y="196215"/>
                    </a:cubicBezTo>
                    <a:cubicBezTo>
                      <a:pt x="38100" y="197168"/>
                      <a:pt x="38100" y="197168"/>
                      <a:pt x="37148" y="198120"/>
                    </a:cubicBezTo>
                    <a:cubicBezTo>
                      <a:pt x="28575" y="209550"/>
                      <a:pt x="29528" y="225743"/>
                      <a:pt x="40005" y="236220"/>
                    </a:cubicBezTo>
                    <a:cubicBezTo>
                      <a:pt x="45720" y="241935"/>
                      <a:pt x="53340" y="244793"/>
                      <a:pt x="60960" y="244793"/>
                    </a:cubicBezTo>
                    <a:cubicBezTo>
                      <a:pt x="67628" y="244793"/>
                      <a:pt x="73343" y="242888"/>
                      <a:pt x="78105" y="239078"/>
                    </a:cubicBezTo>
                    <a:cubicBezTo>
                      <a:pt x="79058" y="239078"/>
                      <a:pt x="79058" y="238125"/>
                      <a:pt x="80010" y="237173"/>
                    </a:cubicBezTo>
                    <a:cubicBezTo>
                      <a:pt x="82868" y="234315"/>
                      <a:pt x="87630" y="232410"/>
                      <a:pt x="91440" y="232410"/>
                    </a:cubicBezTo>
                    <a:cubicBezTo>
                      <a:pt x="93345" y="232410"/>
                      <a:pt x="96203" y="232410"/>
                      <a:pt x="98108" y="233363"/>
                    </a:cubicBezTo>
                    <a:cubicBezTo>
                      <a:pt x="103823" y="236220"/>
                      <a:pt x="108585" y="241935"/>
                      <a:pt x="108585" y="248603"/>
                    </a:cubicBezTo>
                    <a:cubicBezTo>
                      <a:pt x="108585" y="249555"/>
                      <a:pt x="108585" y="250508"/>
                      <a:pt x="108585" y="250508"/>
                    </a:cubicBezTo>
                    <a:cubicBezTo>
                      <a:pt x="110490" y="264795"/>
                      <a:pt x="122873" y="275273"/>
                      <a:pt x="138113" y="275273"/>
                    </a:cubicBezTo>
                    <a:cubicBezTo>
                      <a:pt x="153353" y="275273"/>
                      <a:pt x="165735" y="264795"/>
                      <a:pt x="167640" y="250508"/>
                    </a:cubicBezTo>
                    <a:cubicBezTo>
                      <a:pt x="167640" y="249555"/>
                      <a:pt x="167640" y="248603"/>
                      <a:pt x="167640" y="248603"/>
                    </a:cubicBezTo>
                    <a:cubicBezTo>
                      <a:pt x="167640" y="241935"/>
                      <a:pt x="172403" y="236220"/>
                      <a:pt x="178118" y="233363"/>
                    </a:cubicBezTo>
                    <a:cubicBezTo>
                      <a:pt x="180023" y="232410"/>
                      <a:pt x="181928" y="232410"/>
                      <a:pt x="184785" y="232410"/>
                    </a:cubicBezTo>
                    <a:cubicBezTo>
                      <a:pt x="188595" y="232410"/>
                      <a:pt x="193358" y="234315"/>
                      <a:pt x="196215" y="237173"/>
                    </a:cubicBezTo>
                    <a:cubicBezTo>
                      <a:pt x="197168" y="238125"/>
                      <a:pt x="197168" y="238125"/>
                      <a:pt x="198120" y="239078"/>
                    </a:cubicBezTo>
                    <a:cubicBezTo>
                      <a:pt x="202883" y="242888"/>
                      <a:pt x="208598" y="244793"/>
                      <a:pt x="215265" y="244793"/>
                    </a:cubicBezTo>
                    <a:cubicBezTo>
                      <a:pt x="222885" y="244793"/>
                      <a:pt x="230505" y="241935"/>
                      <a:pt x="236220" y="236220"/>
                    </a:cubicBezTo>
                    <a:cubicBezTo>
                      <a:pt x="246698" y="225743"/>
                      <a:pt x="247650" y="209550"/>
                      <a:pt x="239078" y="198120"/>
                    </a:cubicBezTo>
                    <a:cubicBezTo>
                      <a:pt x="239078" y="197168"/>
                      <a:pt x="238125" y="197168"/>
                      <a:pt x="237173" y="196215"/>
                    </a:cubicBezTo>
                    <a:cubicBezTo>
                      <a:pt x="232410" y="191453"/>
                      <a:pt x="231458" y="184785"/>
                      <a:pt x="234315" y="178118"/>
                    </a:cubicBezTo>
                    <a:cubicBezTo>
                      <a:pt x="237173" y="172403"/>
                      <a:pt x="242888" y="167640"/>
                      <a:pt x="249555" y="167640"/>
                    </a:cubicBezTo>
                    <a:cubicBezTo>
                      <a:pt x="250508" y="167640"/>
                      <a:pt x="251460" y="167640"/>
                      <a:pt x="251460" y="167640"/>
                    </a:cubicBezTo>
                    <a:cubicBezTo>
                      <a:pt x="265748" y="165735"/>
                      <a:pt x="276225" y="153353"/>
                      <a:pt x="276225" y="138113"/>
                    </a:cubicBezTo>
                    <a:cubicBezTo>
                      <a:pt x="275273" y="122873"/>
                      <a:pt x="264795" y="110490"/>
                      <a:pt x="250508" y="108585"/>
                    </a:cubicBezTo>
                    <a:close/>
                    <a:moveTo>
                      <a:pt x="247650" y="149543"/>
                    </a:moveTo>
                    <a:cubicBezTo>
                      <a:pt x="247650" y="149543"/>
                      <a:pt x="247650" y="149543"/>
                      <a:pt x="247650" y="149543"/>
                    </a:cubicBezTo>
                    <a:cubicBezTo>
                      <a:pt x="234315" y="150495"/>
                      <a:pt x="221933" y="158115"/>
                      <a:pt x="216218" y="171450"/>
                    </a:cubicBezTo>
                    <a:cubicBezTo>
                      <a:pt x="210503" y="184785"/>
                      <a:pt x="214313" y="199073"/>
                      <a:pt x="222885" y="208598"/>
                    </a:cubicBezTo>
                    <a:cubicBezTo>
                      <a:pt x="222885" y="208598"/>
                      <a:pt x="222885" y="208598"/>
                      <a:pt x="222885" y="208598"/>
                    </a:cubicBezTo>
                    <a:cubicBezTo>
                      <a:pt x="226695" y="212408"/>
                      <a:pt x="225743" y="219075"/>
                      <a:pt x="221933" y="222885"/>
                    </a:cubicBezTo>
                    <a:cubicBezTo>
                      <a:pt x="220028" y="224790"/>
                      <a:pt x="216218" y="226695"/>
                      <a:pt x="213360" y="226695"/>
                    </a:cubicBezTo>
                    <a:cubicBezTo>
                      <a:pt x="211455" y="226695"/>
                      <a:pt x="208598" y="225743"/>
                      <a:pt x="206693" y="224790"/>
                    </a:cubicBezTo>
                    <a:cubicBezTo>
                      <a:pt x="206693" y="224790"/>
                      <a:pt x="206693" y="224790"/>
                      <a:pt x="206693" y="224790"/>
                    </a:cubicBezTo>
                    <a:cubicBezTo>
                      <a:pt x="200025" y="219075"/>
                      <a:pt x="191453" y="215265"/>
                      <a:pt x="182880" y="215265"/>
                    </a:cubicBezTo>
                    <a:cubicBezTo>
                      <a:pt x="178118" y="215265"/>
                      <a:pt x="174308" y="216218"/>
                      <a:pt x="169545" y="218123"/>
                    </a:cubicBezTo>
                    <a:cubicBezTo>
                      <a:pt x="156210" y="223838"/>
                      <a:pt x="148590" y="236220"/>
                      <a:pt x="147638" y="249555"/>
                    </a:cubicBezTo>
                    <a:cubicBezTo>
                      <a:pt x="147638" y="249555"/>
                      <a:pt x="147638" y="249555"/>
                      <a:pt x="147638" y="249555"/>
                    </a:cubicBezTo>
                    <a:cubicBezTo>
                      <a:pt x="147638" y="255270"/>
                      <a:pt x="142875" y="259080"/>
                      <a:pt x="136208" y="259080"/>
                    </a:cubicBezTo>
                    <a:cubicBezTo>
                      <a:pt x="129540" y="259080"/>
                      <a:pt x="125730" y="255270"/>
                      <a:pt x="124778" y="249555"/>
                    </a:cubicBezTo>
                    <a:cubicBezTo>
                      <a:pt x="124778" y="249555"/>
                      <a:pt x="124778" y="249555"/>
                      <a:pt x="124778" y="249555"/>
                    </a:cubicBezTo>
                    <a:cubicBezTo>
                      <a:pt x="123825" y="236220"/>
                      <a:pt x="116205" y="223838"/>
                      <a:pt x="102870" y="218123"/>
                    </a:cubicBezTo>
                    <a:cubicBezTo>
                      <a:pt x="98108" y="216218"/>
                      <a:pt x="94298" y="215265"/>
                      <a:pt x="89535" y="215265"/>
                    </a:cubicBezTo>
                    <a:cubicBezTo>
                      <a:pt x="80963" y="215265"/>
                      <a:pt x="72390" y="219075"/>
                      <a:pt x="65723" y="224790"/>
                    </a:cubicBezTo>
                    <a:cubicBezTo>
                      <a:pt x="65723" y="224790"/>
                      <a:pt x="65723" y="224790"/>
                      <a:pt x="65723" y="224790"/>
                    </a:cubicBezTo>
                    <a:cubicBezTo>
                      <a:pt x="63818" y="226695"/>
                      <a:pt x="61913" y="226695"/>
                      <a:pt x="59055" y="226695"/>
                    </a:cubicBezTo>
                    <a:cubicBezTo>
                      <a:pt x="56198" y="226695"/>
                      <a:pt x="53340" y="225743"/>
                      <a:pt x="50482" y="222885"/>
                    </a:cubicBezTo>
                    <a:cubicBezTo>
                      <a:pt x="46673" y="219075"/>
                      <a:pt x="45720" y="212408"/>
                      <a:pt x="49530" y="208598"/>
                    </a:cubicBezTo>
                    <a:cubicBezTo>
                      <a:pt x="49530" y="208598"/>
                      <a:pt x="49530" y="208598"/>
                      <a:pt x="49530" y="208598"/>
                    </a:cubicBezTo>
                    <a:cubicBezTo>
                      <a:pt x="58103" y="199073"/>
                      <a:pt x="61913" y="184785"/>
                      <a:pt x="56198" y="171450"/>
                    </a:cubicBezTo>
                    <a:cubicBezTo>
                      <a:pt x="50482" y="158115"/>
                      <a:pt x="38100" y="150495"/>
                      <a:pt x="24765" y="149543"/>
                    </a:cubicBezTo>
                    <a:cubicBezTo>
                      <a:pt x="24765" y="149543"/>
                      <a:pt x="24765" y="149543"/>
                      <a:pt x="24765" y="149543"/>
                    </a:cubicBezTo>
                    <a:cubicBezTo>
                      <a:pt x="19050" y="149543"/>
                      <a:pt x="15240" y="144780"/>
                      <a:pt x="15240" y="138113"/>
                    </a:cubicBezTo>
                    <a:cubicBezTo>
                      <a:pt x="15240" y="132398"/>
                      <a:pt x="19050" y="127635"/>
                      <a:pt x="24765" y="126682"/>
                    </a:cubicBezTo>
                    <a:cubicBezTo>
                      <a:pt x="24765" y="126682"/>
                      <a:pt x="24765" y="126682"/>
                      <a:pt x="24765" y="126682"/>
                    </a:cubicBezTo>
                    <a:cubicBezTo>
                      <a:pt x="38100" y="125730"/>
                      <a:pt x="50482" y="118110"/>
                      <a:pt x="56198" y="104775"/>
                    </a:cubicBezTo>
                    <a:cubicBezTo>
                      <a:pt x="61913" y="91440"/>
                      <a:pt x="58103" y="77153"/>
                      <a:pt x="49530" y="67628"/>
                    </a:cubicBezTo>
                    <a:cubicBezTo>
                      <a:pt x="49530" y="67628"/>
                      <a:pt x="49530" y="67628"/>
                      <a:pt x="49530" y="67628"/>
                    </a:cubicBezTo>
                    <a:cubicBezTo>
                      <a:pt x="45720" y="63818"/>
                      <a:pt x="46673" y="57150"/>
                      <a:pt x="50482" y="53340"/>
                    </a:cubicBezTo>
                    <a:cubicBezTo>
                      <a:pt x="55245" y="51435"/>
                      <a:pt x="58103" y="50483"/>
                      <a:pt x="60960" y="50483"/>
                    </a:cubicBezTo>
                    <a:cubicBezTo>
                      <a:pt x="62865" y="50483"/>
                      <a:pt x="65723" y="51435"/>
                      <a:pt x="67628" y="52388"/>
                    </a:cubicBezTo>
                    <a:cubicBezTo>
                      <a:pt x="67628" y="52388"/>
                      <a:pt x="67628" y="52388"/>
                      <a:pt x="67628" y="52388"/>
                    </a:cubicBezTo>
                    <a:cubicBezTo>
                      <a:pt x="74295" y="58103"/>
                      <a:pt x="82868" y="61913"/>
                      <a:pt x="91440" y="61913"/>
                    </a:cubicBezTo>
                    <a:cubicBezTo>
                      <a:pt x="96203" y="61913"/>
                      <a:pt x="100013" y="60960"/>
                      <a:pt x="104775" y="59055"/>
                    </a:cubicBezTo>
                    <a:cubicBezTo>
                      <a:pt x="118110" y="53340"/>
                      <a:pt x="125730" y="40958"/>
                      <a:pt x="126683" y="27623"/>
                    </a:cubicBezTo>
                    <a:cubicBezTo>
                      <a:pt x="126683" y="27623"/>
                      <a:pt x="126683" y="27623"/>
                      <a:pt x="126683" y="27623"/>
                    </a:cubicBezTo>
                    <a:cubicBezTo>
                      <a:pt x="126683" y="21908"/>
                      <a:pt x="131445" y="18098"/>
                      <a:pt x="138113" y="18098"/>
                    </a:cubicBezTo>
                    <a:cubicBezTo>
                      <a:pt x="144780" y="18098"/>
                      <a:pt x="148590" y="21908"/>
                      <a:pt x="149543" y="27623"/>
                    </a:cubicBezTo>
                    <a:cubicBezTo>
                      <a:pt x="149543" y="27623"/>
                      <a:pt x="149543" y="27623"/>
                      <a:pt x="149543" y="27623"/>
                    </a:cubicBezTo>
                    <a:cubicBezTo>
                      <a:pt x="150495" y="40958"/>
                      <a:pt x="158115" y="53340"/>
                      <a:pt x="171450" y="59055"/>
                    </a:cubicBezTo>
                    <a:cubicBezTo>
                      <a:pt x="176213" y="60960"/>
                      <a:pt x="180023" y="61913"/>
                      <a:pt x="184785" y="61913"/>
                    </a:cubicBezTo>
                    <a:cubicBezTo>
                      <a:pt x="193358" y="61913"/>
                      <a:pt x="201930" y="58103"/>
                      <a:pt x="208598" y="52388"/>
                    </a:cubicBezTo>
                    <a:cubicBezTo>
                      <a:pt x="208598" y="52388"/>
                      <a:pt x="208598" y="52388"/>
                      <a:pt x="208598" y="52388"/>
                    </a:cubicBezTo>
                    <a:cubicBezTo>
                      <a:pt x="210503" y="50483"/>
                      <a:pt x="212408" y="50483"/>
                      <a:pt x="215265" y="50483"/>
                    </a:cubicBezTo>
                    <a:cubicBezTo>
                      <a:pt x="218123" y="50483"/>
                      <a:pt x="220980" y="51435"/>
                      <a:pt x="223838" y="54293"/>
                    </a:cubicBezTo>
                    <a:cubicBezTo>
                      <a:pt x="227648" y="58103"/>
                      <a:pt x="228600" y="64770"/>
                      <a:pt x="224790" y="68580"/>
                    </a:cubicBezTo>
                    <a:cubicBezTo>
                      <a:pt x="224790" y="68580"/>
                      <a:pt x="224790" y="68580"/>
                      <a:pt x="224790" y="68580"/>
                    </a:cubicBezTo>
                    <a:cubicBezTo>
                      <a:pt x="216218" y="78105"/>
                      <a:pt x="212408" y="92393"/>
                      <a:pt x="218123" y="105728"/>
                    </a:cubicBezTo>
                    <a:cubicBezTo>
                      <a:pt x="223838" y="119063"/>
                      <a:pt x="236220" y="126682"/>
                      <a:pt x="249555" y="127635"/>
                    </a:cubicBezTo>
                    <a:cubicBezTo>
                      <a:pt x="249555" y="127635"/>
                      <a:pt x="249555" y="127635"/>
                      <a:pt x="249555" y="127635"/>
                    </a:cubicBezTo>
                    <a:cubicBezTo>
                      <a:pt x="255270" y="127635"/>
                      <a:pt x="259080" y="132398"/>
                      <a:pt x="259080" y="139065"/>
                    </a:cubicBezTo>
                    <a:cubicBezTo>
                      <a:pt x="257175" y="143828"/>
                      <a:pt x="252413" y="148590"/>
                      <a:pt x="247650" y="1495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3" name="Freeform 102">
                <a:extLst>
                  <a:ext uri="{FF2B5EF4-FFF2-40B4-BE49-F238E27FC236}">
                    <a16:creationId xmlns:a16="http://schemas.microsoft.com/office/drawing/2014/main" id="{F5042B7C-1ACE-8337-8EC1-E2D21C16D6A2}"/>
                  </a:ext>
                </a:extLst>
              </p:cNvPr>
              <p:cNvSpPr/>
              <p:nvPr/>
            </p:nvSpPr>
            <p:spPr>
              <a:xfrm>
                <a:off x="3373755" y="4516755"/>
                <a:ext cx="104775" cy="104775"/>
              </a:xfrm>
              <a:custGeom>
                <a:avLst/>
                <a:gdLst>
                  <a:gd name="connsiteX0" fmla="*/ 55245 w 104775"/>
                  <a:gd name="connsiteY0" fmla="*/ 0 h 104775"/>
                  <a:gd name="connsiteX1" fmla="*/ 0 w 104775"/>
                  <a:gd name="connsiteY1" fmla="*/ 55245 h 104775"/>
                  <a:gd name="connsiteX2" fmla="*/ 55245 w 104775"/>
                  <a:gd name="connsiteY2" fmla="*/ 110490 h 104775"/>
                  <a:gd name="connsiteX3" fmla="*/ 110490 w 104775"/>
                  <a:gd name="connsiteY3" fmla="*/ 55245 h 104775"/>
                  <a:gd name="connsiteX4" fmla="*/ 55245 w 104775"/>
                  <a:gd name="connsiteY4" fmla="*/ 0 h 104775"/>
                  <a:gd name="connsiteX5" fmla="*/ 55245 w 104775"/>
                  <a:gd name="connsiteY5" fmla="*/ 92393 h 104775"/>
                  <a:gd name="connsiteX6" fmla="*/ 18098 w 104775"/>
                  <a:gd name="connsiteY6" fmla="*/ 55245 h 104775"/>
                  <a:gd name="connsiteX7" fmla="*/ 55245 w 104775"/>
                  <a:gd name="connsiteY7" fmla="*/ 18098 h 104775"/>
                  <a:gd name="connsiteX8" fmla="*/ 92393 w 104775"/>
                  <a:gd name="connsiteY8" fmla="*/ 55245 h 104775"/>
                  <a:gd name="connsiteX9" fmla="*/ 55245 w 104775"/>
                  <a:gd name="connsiteY9" fmla="*/ 92393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4775" h="104775">
                    <a:moveTo>
                      <a:pt x="55245" y="0"/>
                    </a:moveTo>
                    <a:cubicBezTo>
                      <a:pt x="24765" y="0"/>
                      <a:pt x="0" y="24765"/>
                      <a:pt x="0" y="55245"/>
                    </a:cubicBezTo>
                    <a:cubicBezTo>
                      <a:pt x="0" y="85725"/>
                      <a:pt x="24765" y="110490"/>
                      <a:pt x="55245" y="110490"/>
                    </a:cubicBezTo>
                    <a:cubicBezTo>
                      <a:pt x="85725" y="110490"/>
                      <a:pt x="110490" y="85725"/>
                      <a:pt x="110490" y="55245"/>
                    </a:cubicBezTo>
                    <a:cubicBezTo>
                      <a:pt x="110490" y="24765"/>
                      <a:pt x="85725" y="0"/>
                      <a:pt x="55245" y="0"/>
                    </a:cubicBezTo>
                    <a:close/>
                    <a:moveTo>
                      <a:pt x="55245" y="92393"/>
                    </a:moveTo>
                    <a:cubicBezTo>
                      <a:pt x="35243" y="92393"/>
                      <a:pt x="18098" y="76200"/>
                      <a:pt x="18098" y="55245"/>
                    </a:cubicBezTo>
                    <a:cubicBezTo>
                      <a:pt x="18098" y="34290"/>
                      <a:pt x="34290" y="18098"/>
                      <a:pt x="55245" y="18098"/>
                    </a:cubicBezTo>
                    <a:cubicBezTo>
                      <a:pt x="75248" y="18098"/>
                      <a:pt x="92393" y="34290"/>
                      <a:pt x="92393" y="55245"/>
                    </a:cubicBezTo>
                    <a:cubicBezTo>
                      <a:pt x="92393" y="76200"/>
                      <a:pt x="75248" y="92393"/>
                      <a:pt x="55245" y="9239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46" name="TextBox 145">
            <a:extLst>
              <a:ext uri="{FF2B5EF4-FFF2-40B4-BE49-F238E27FC236}">
                <a16:creationId xmlns:a16="http://schemas.microsoft.com/office/drawing/2014/main" id="{74AA7229-89FF-F02D-79A5-606A066B43A0}"/>
              </a:ext>
            </a:extLst>
          </p:cNvPr>
          <p:cNvSpPr txBox="1"/>
          <p:nvPr/>
        </p:nvSpPr>
        <p:spPr>
          <a:xfrm>
            <a:off x="5391668" y="7644161"/>
            <a:ext cx="949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dirty="0">
                <a:solidFill>
                  <a:srgbClr val="002060"/>
                </a:solidFill>
              </a:rPr>
              <a:t>ابزارها</a:t>
            </a:r>
            <a:endParaRPr lang="en-US" dirty="0">
              <a:solidFill>
                <a:srgbClr val="002060"/>
              </a:solidFill>
            </a:endParaRP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FFE5150B-441B-F366-E25D-40482F0B5BD3}"/>
              </a:ext>
            </a:extLst>
          </p:cNvPr>
          <p:cNvCxnSpPr>
            <a:cxnSpLocks/>
          </p:cNvCxnSpPr>
          <p:nvPr/>
        </p:nvCxnSpPr>
        <p:spPr>
          <a:xfrm flipH="1">
            <a:off x="73971" y="4440875"/>
            <a:ext cx="500862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5045865C-2354-E2AE-85D6-BF64FAAA06BF}"/>
              </a:ext>
            </a:extLst>
          </p:cNvPr>
          <p:cNvCxnSpPr>
            <a:cxnSpLocks/>
          </p:cNvCxnSpPr>
          <p:nvPr/>
        </p:nvCxnSpPr>
        <p:spPr>
          <a:xfrm flipH="1">
            <a:off x="69318" y="8650781"/>
            <a:ext cx="500862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5" name="TextBox 154">
            <a:extLst>
              <a:ext uri="{FF2B5EF4-FFF2-40B4-BE49-F238E27FC236}">
                <a16:creationId xmlns:a16="http://schemas.microsoft.com/office/drawing/2014/main" id="{6D1A4E00-8343-95BD-99EA-1C90787E071E}"/>
              </a:ext>
            </a:extLst>
          </p:cNvPr>
          <p:cNvSpPr txBox="1"/>
          <p:nvPr/>
        </p:nvSpPr>
        <p:spPr>
          <a:xfrm>
            <a:off x="-37665" y="8931617"/>
            <a:ext cx="747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dirty="0"/>
              <a:t>آموزش</a:t>
            </a:r>
            <a:endParaRPr lang="fa-IR" sz="1800" dirty="0"/>
          </a:p>
        </p:txBody>
      </p:sp>
      <p:sp>
        <p:nvSpPr>
          <p:cNvPr id="158" name="TextBox 157">
            <a:extLst>
              <a:ext uri="{FF2B5EF4-FFF2-40B4-BE49-F238E27FC236}">
                <a16:creationId xmlns:a16="http://schemas.microsoft.com/office/drawing/2014/main" id="{36D02956-CAD3-D9A9-DEC7-101FEE4D03AD}"/>
              </a:ext>
            </a:extLst>
          </p:cNvPr>
          <p:cNvSpPr txBox="1"/>
          <p:nvPr/>
        </p:nvSpPr>
        <p:spPr>
          <a:xfrm>
            <a:off x="685557" y="8710855"/>
            <a:ext cx="444801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r" rtl="1">
              <a:buFont typeface="Arial" panose="020B0604020202020204" pitchFamily="34" charset="0"/>
              <a:buChar char="•"/>
            </a:pPr>
            <a:r>
              <a:rPr lang="ar-DZ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تدریس در دوره تلفیقی پردازش تصویر ک</a:t>
            </a:r>
            <a:r>
              <a:rPr lang="fa-IR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لا</a:t>
            </a:r>
            <a:r>
              <a:rPr lang="ar-DZ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سیک و شبکه های عصبی عمیق، آکادمی ارس</a:t>
            </a:r>
            <a:endParaRPr lang="fa-IR" sz="105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  <a:p>
            <a:pPr marL="171450" indent="-171450" algn="r" rtl="1">
              <a:buFont typeface="Arial" panose="020B0604020202020204" pitchFamily="34" charset="0"/>
              <a:buChar char="•"/>
            </a:pPr>
            <a:r>
              <a:rPr lang="ar-DZ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تدریس در دوره آموزش میکروکنترلر </a:t>
            </a:r>
            <a:r>
              <a:rPr lang="en-US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STM32</a:t>
            </a:r>
            <a:endParaRPr lang="fa-IR" sz="105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  <a:p>
            <a:pPr marL="171450" indent="-171450" algn="r" rtl="1">
              <a:buFont typeface="Arial" panose="020B0604020202020204" pitchFamily="34" charset="0"/>
              <a:buChar char="•"/>
            </a:pPr>
            <a:r>
              <a:rPr lang="ar-DZ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تدریس یار درس اصول رباتیک دکتر موسوی نیا، دانشگاه خواجه نصیرالدین</a:t>
            </a:r>
            <a:r>
              <a:rPr lang="fa-IR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 </a:t>
            </a:r>
            <a:r>
              <a:rPr lang="ar-DZ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طوسی</a:t>
            </a:r>
            <a:endParaRPr lang="fa-IR" sz="105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  <a:p>
            <a:pPr marL="171450" indent="-171450" algn="r" rtl="1">
              <a:buFont typeface="Arial" panose="020B0604020202020204" pitchFamily="34" charset="0"/>
              <a:buChar char="•"/>
            </a:pPr>
            <a:r>
              <a:rPr lang="ar-DZ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تدریس یار درس اصول ریزپردازنده و زبان اسمبلی</a:t>
            </a:r>
            <a:r>
              <a:rPr lang="fa-IR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 </a:t>
            </a:r>
            <a:r>
              <a:rPr lang="ar-DZ" sz="1050" dirty="0">
                <a:latin typeface="XB Niloofar" panose="02000503080000020003" pitchFamily="2" charset="-78"/>
                <a:cs typeface="XB Niloofar" panose="02000503080000020003" pitchFamily="2" charset="-78"/>
              </a:rPr>
              <a:t>تدریس یار درس سیستم های دیجیتال</a:t>
            </a:r>
            <a:endParaRPr lang="en-US" sz="105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78502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831E0AD-76E3-51D0-54EF-12B86C7AEAF5}"/>
              </a:ext>
            </a:extLst>
          </p:cNvPr>
          <p:cNvSpPr txBox="1"/>
          <p:nvPr/>
        </p:nvSpPr>
        <p:spPr>
          <a:xfrm>
            <a:off x="166482" y="99831"/>
            <a:ext cx="440610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4800" b="1" spc="-150" dirty="0">
                <a:solidFill>
                  <a:srgbClr val="A9ACEE"/>
                </a:solidFill>
                <a:latin typeface="XB Niloofar" panose="02000503080000020003" pitchFamily="2" charset="-78"/>
                <a:ea typeface="Yu Gothic UI Light" panose="020B0300000000000000" pitchFamily="34" charset="-128"/>
                <a:cs typeface="XB Niloofar" panose="02000503080000020003" pitchFamily="2" charset="-78"/>
              </a:rPr>
              <a:t>محمد سینا اله کرم</a:t>
            </a:r>
            <a:endParaRPr lang="en-US" sz="4800" b="1" spc="-150" dirty="0">
              <a:solidFill>
                <a:srgbClr val="A9ACEE"/>
              </a:solidFill>
              <a:latin typeface="XB Niloofar" panose="02000503080000020003" pitchFamily="2" charset="-78"/>
              <a:ea typeface="Yu Gothic UI Light" panose="020B0300000000000000" pitchFamily="34" charset="-128"/>
              <a:cs typeface="XB Niloofar" panose="02000503080000020003" pitchFamily="2" charset="-78"/>
            </a:endParaRPr>
          </a:p>
        </p:txBody>
      </p:sp>
      <p:grpSp>
        <p:nvGrpSpPr>
          <p:cNvPr id="4107" name="Group 4106">
            <a:extLst>
              <a:ext uri="{FF2B5EF4-FFF2-40B4-BE49-F238E27FC236}">
                <a16:creationId xmlns:a16="http://schemas.microsoft.com/office/drawing/2014/main" id="{70579AF8-CB0F-EA6E-D6D9-56458221B02D}"/>
              </a:ext>
            </a:extLst>
          </p:cNvPr>
          <p:cNvGrpSpPr/>
          <p:nvPr/>
        </p:nvGrpSpPr>
        <p:grpSpPr>
          <a:xfrm>
            <a:off x="4813440" y="43581"/>
            <a:ext cx="1888946" cy="1885880"/>
            <a:chOff x="4962132" y="108733"/>
            <a:chExt cx="1773567" cy="1770689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EFCA945D-BA83-2485-18AE-46DA32FA5E1E}"/>
                </a:ext>
              </a:extLst>
            </p:cNvPr>
            <p:cNvSpPr/>
            <p:nvPr/>
          </p:nvSpPr>
          <p:spPr>
            <a:xfrm>
              <a:off x="4968621" y="108733"/>
              <a:ext cx="1767078" cy="176784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2790817-C37B-C318-4F1F-F89A030895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374" b="98949" l="9992" r="99407">
                          <a14:foregroundMark x1="62779" y1="5818" x2="54296" y2="1414"/>
                          <a14:foregroundMark x1="54296" y1="1414" x2="43200" y2="9778"/>
                          <a14:foregroundMark x1="54996" y1="92929" x2="54996" y2="92929"/>
                          <a14:foregroundMark x1="66658" y1="76242" x2="92782" y2="92929"/>
                          <a14:foregroundMark x1="92782" y1="92929" x2="92782" y2="92929"/>
                          <a14:foregroundMark x1="36951" y1="97899" x2="74226" y2="97657"/>
                          <a14:foregroundMark x1="74226" y1="97657" x2="84756" y2="97737"/>
                          <a14:foregroundMark x1="84756" y1="97737" x2="93913" y2="96323"/>
                          <a14:foregroundMark x1="93913" y1="96323" x2="62860" y2="92768"/>
                          <a14:foregroundMark x1="62860" y1="92768" x2="53084" y2="96040"/>
                          <a14:foregroundMark x1="53084" y1="96040" x2="43738" y2="94545"/>
                          <a14:foregroundMark x1="43738" y1="94545" x2="44573" y2="83758"/>
                          <a14:foregroundMark x1="44573" y1="83758" x2="44573" y2="83758"/>
                          <a14:foregroundMark x1="39860" y1="96242" x2="67223" y2="99798"/>
                          <a14:foregroundMark x1="67223" y1="99798" x2="82898" y2="93091"/>
                          <a14:foregroundMark x1="82898" y1="93091" x2="95179" y2="98545"/>
                          <a14:foregroundMark x1="95179" y1="98545" x2="96795" y2="89778"/>
                          <a14:foregroundMark x1="97926" y1="92929" x2="99434" y2="93333"/>
                          <a14:foregroundMark x1="32373" y1="98949" x2="32373" y2="9894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431" r="12931"/>
            <a:stretch/>
          </p:blipFill>
          <p:spPr>
            <a:xfrm>
              <a:off x="4962132" y="111582"/>
              <a:ext cx="1767078" cy="1767840"/>
            </a:xfrm>
            <a:prstGeom prst="ellipse">
              <a:avLst/>
            </a:prstGeom>
            <a:ln w="3175" cap="rnd">
              <a:solidFill>
                <a:schemeClr val="accent6">
                  <a:lumMod val="50000"/>
                </a:schemeClr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D8461E85-44AC-27BA-1F01-A821B94404D7}"/>
              </a:ext>
            </a:extLst>
          </p:cNvPr>
          <p:cNvSpPr txBox="1"/>
          <p:nvPr/>
        </p:nvSpPr>
        <p:spPr>
          <a:xfrm>
            <a:off x="226310" y="900847"/>
            <a:ext cx="4130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285750" algn="r" rtl="1">
              <a:buFont typeface="Wingdings" panose="05000000000000000000" pitchFamily="2" charset="2"/>
              <a:buChar char="v"/>
            </a:pPr>
            <a:r>
              <a:rPr lang="fa-IR" sz="1600" dirty="0">
                <a:solidFill>
                  <a:srgbClr val="EEEEFC"/>
                </a:solidFill>
              </a:rPr>
              <a:t>۶ سال تجربه به عنوان محقق بینایی ماشین و </a:t>
            </a:r>
            <a:r>
              <a:rPr lang="fa-IR" sz="1600" dirty="0" err="1">
                <a:solidFill>
                  <a:srgbClr val="EEEEFC"/>
                </a:solidFill>
              </a:rPr>
              <a:t>رباتیک</a:t>
            </a:r>
            <a:endParaRPr lang="en-US" sz="1600" dirty="0">
              <a:solidFill>
                <a:srgbClr val="EEEEFC"/>
              </a:solidFill>
            </a:endParaRPr>
          </a:p>
          <a:p>
            <a:pPr lvl="1" indent="-285750" algn="r" rtl="1">
              <a:buFont typeface="Wingdings" panose="05000000000000000000" pitchFamily="2" charset="2"/>
              <a:buChar char="v"/>
            </a:pPr>
            <a:r>
              <a:rPr lang="fa-IR" sz="1600" dirty="0">
                <a:solidFill>
                  <a:srgbClr val="EEEEFC"/>
                </a:solidFill>
              </a:rPr>
              <a:t>۲ سال تجربه به عنوان برنامه </a:t>
            </a:r>
            <a:r>
              <a:rPr lang="fa-IR" sz="1600" dirty="0" err="1">
                <a:solidFill>
                  <a:srgbClr val="EEEEFC"/>
                </a:solidFill>
              </a:rPr>
              <a:t>نویس</a:t>
            </a:r>
            <a:r>
              <a:rPr lang="fa-IR" sz="1600" dirty="0">
                <a:solidFill>
                  <a:srgbClr val="EEEEFC"/>
                </a:solidFill>
              </a:rPr>
              <a:t> فول </a:t>
            </a:r>
            <a:r>
              <a:rPr lang="fa-IR" sz="1600" dirty="0" err="1">
                <a:solidFill>
                  <a:srgbClr val="EEEEFC"/>
                </a:solidFill>
              </a:rPr>
              <a:t>استک</a:t>
            </a:r>
            <a:endParaRPr lang="en-US" sz="1600" dirty="0">
              <a:solidFill>
                <a:srgbClr val="EEEEFC"/>
              </a:solidFill>
            </a:endParaRPr>
          </a:p>
          <a:p>
            <a:pPr lvl="1" indent="-285750" algn="r" rtl="1">
              <a:buFont typeface="Wingdings" panose="05000000000000000000" pitchFamily="2" charset="2"/>
              <a:buChar char="v"/>
            </a:pPr>
            <a:endParaRPr lang="en-US" sz="1600" dirty="0">
              <a:solidFill>
                <a:srgbClr val="EEEEFC"/>
              </a:solidFill>
            </a:endParaRPr>
          </a:p>
        </p:txBody>
      </p:sp>
      <p:grpSp>
        <p:nvGrpSpPr>
          <p:cNvPr id="25" name="Graphic 87" descr="profile icon">
            <a:extLst>
              <a:ext uri="{FF2B5EF4-FFF2-40B4-BE49-F238E27FC236}">
                <a16:creationId xmlns:a16="http://schemas.microsoft.com/office/drawing/2014/main" id="{6A85162E-91C5-1ED1-47F3-3BB9CBD02CD1}"/>
              </a:ext>
            </a:extLst>
          </p:cNvPr>
          <p:cNvGrpSpPr/>
          <p:nvPr/>
        </p:nvGrpSpPr>
        <p:grpSpPr>
          <a:xfrm>
            <a:off x="6334454" y="1883103"/>
            <a:ext cx="499458" cy="523803"/>
            <a:chOff x="2952750" y="4095750"/>
            <a:chExt cx="952500" cy="952500"/>
          </a:xfrm>
          <a:solidFill>
            <a:schemeClr val="bg1"/>
          </a:solidFill>
        </p:grpSpPr>
        <p:sp>
          <p:nvSpPr>
            <p:cNvPr id="26" name="Freeform 89">
              <a:extLst>
                <a:ext uri="{FF2B5EF4-FFF2-40B4-BE49-F238E27FC236}">
                  <a16:creationId xmlns:a16="http://schemas.microsoft.com/office/drawing/2014/main" id="{B142220C-51B8-4F1A-D577-91DFF5A4E145}"/>
                </a:ext>
              </a:extLst>
            </p:cNvPr>
            <p:cNvSpPr/>
            <p:nvPr/>
          </p:nvSpPr>
          <p:spPr>
            <a:xfrm>
              <a:off x="2976532" y="4249103"/>
              <a:ext cx="904875" cy="638175"/>
            </a:xfrm>
            <a:custGeom>
              <a:avLst/>
              <a:gdLst>
                <a:gd name="connsiteX0" fmla="*/ 880141 w 904875"/>
                <a:gd name="connsiteY0" fmla="*/ 42863 h 638175"/>
                <a:gd name="connsiteX1" fmla="*/ 790606 w 904875"/>
                <a:gd name="connsiteY1" fmla="*/ 0 h 638175"/>
                <a:gd name="connsiteX2" fmla="*/ 113378 w 904875"/>
                <a:gd name="connsiteY2" fmla="*/ 0 h 638175"/>
                <a:gd name="connsiteX3" fmla="*/ 23843 w 904875"/>
                <a:gd name="connsiteY3" fmla="*/ 42863 h 638175"/>
                <a:gd name="connsiteX4" fmla="*/ 2888 w 904875"/>
                <a:gd name="connsiteY4" fmla="*/ 139065 h 638175"/>
                <a:gd name="connsiteX5" fmla="*/ 66705 w 904875"/>
                <a:gd name="connsiteY5" fmla="*/ 412433 h 638175"/>
                <a:gd name="connsiteX6" fmla="*/ 177195 w 904875"/>
                <a:gd name="connsiteY6" fmla="*/ 500062 h 638175"/>
                <a:gd name="connsiteX7" fmla="*/ 330548 w 904875"/>
                <a:gd name="connsiteY7" fmla="*/ 500062 h 638175"/>
                <a:gd name="connsiteX8" fmla="*/ 400081 w 904875"/>
                <a:gd name="connsiteY8" fmla="*/ 617220 h 638175"/>
                <a:gd name="connsiteX9" fmla="*/ 452468 w 904875"/>
                <a:gd name="connsiteY9" fmla="*/ 646748 h 638175"/>
                <a:gd name="connsiteX10" fmla="*/ 504856 w 904875"/>
                <a:gd name="connsiteY10" fmla="*/ 617220 h 638175"/>
                <a:gd name="connsiteX11" fmla="*/ 574388 w 904875"/>
                <a:gd name="connsiteY11" fmla="*/ 500062 h 638175"/>
                <a:gd name="connsiteX12" fmla="*/ 727741 w 904875"/>
                <a:gd name="connsiteY12" fmla="*/ 500062 h 638175"/>
                <a:gd name="connsiteX13" fmla="*/ 838231 w 904875"/>
                <a:gd name="connsiteY13" fmla="*/ 412433 h 638175"/>
                <a:gd name="connsiteX14" fmla="*/ 902048 w 904875"/>
                <a:gd name="connsiteY14" fmla="*/ 139065 h 638175"/>
                <a:gd name="connsiteX15" fmla="*/ 880141 w 904875"/>
                <a:gd name="connsiteY15" fmla="*/ 42863 h 638175"/>
                <a:gd name="connsiteX16" fmla="*/ 869663 w 904875"/>
                <a:gd name="connsiteY16" fmla="*/ 131445 h 638175"/>
                <a:gd name="connsiteX17" fmla="*/ 805846 w 904875"/>
                <a:gd name="connsiteY17" fmla="*/ 404812 h 638175"/>
                <a:gd name="connsiteX18" fmla="*/ 727741 w 904875"/>
                <a:gd name="connsiteY18" fmla="*/ 466725 h 638175"/>
                <a:gd name="connsiteX19" fmla="*/ 564863 w 904875"/>
                <a:gd name="connsiteY19" fmla="*/ 466725 h 638175"/>
                <a:gd name="connsiteX20" fmla="*/ 550576 w 904875"/>
                <a:gd name="connsiteY20" fmla="*/ 475298 h 638175"/>
                <a:gd name="connsiteX21" fmla="*/ 476281 w 904875"/>
                <a:gd name="connsiteY21" fmla="*/ 599123 h 638175"/>
                <a:gd name="connsiteX22" fmla="*/ 452468 w 904875"/>
                <a:gd name="connsiteY22" fmla="*/ 612458 h 638175"/>
                <a:gd name="connsiteX23" fmla="*/ 428656 w 904875"/>
                <a:gd name="connsiteY23" fmla="*/ 599123 h 638175"/>
                <a:gd name="connsiteX24" fmla="*/ 354361 w 904875"/>
                <a:gd name="connsiteY24" fmla="*/ 474345 h 638175"/>
                <a:gd name="connsiteX25" fmla="*/ 340073 w 904875"/>
                <a:gd name="connsiteY25" fmla="*/ 465773 h 638175"/>
                <a:gd name="connsiteX26" fmla="*/ 177195 w 904875"/>
                <a:gd name="connsiteY26" fmla="*/ 465773 h 638175"/>
                <a:gd name="connsiteX27" fmla="*/ 99090 w 904875"/>
                <a:gd name="connsiteY27" fmla="*/ 403860 h 638175"/>
                <a:gd name="connsiteX28" fmla="*/ 35273 w 904875"/>
                <a:gd name="connsiteY28" fmla="*/ 131445 h 638175"/>
                <a:gd name="connsiteX29" fmla="*/ 50513 w 904875"/>
                <a:gd name="connsiteY29" fmla="*/ 62865 h 638175"/>
                <a:gd name="connsiteX30" fmla="*/ 113378 w 904875"/>
                <a:gd name="connsiteY30" fmla="*/ 32385 h 638175"/>
                <a:gd name="connsiteX31" fmla="*/ 790606 w 904875"/>
                <a:gd name="connsiteY31" fmla="*/ 32385 h 638175"/>
                <a:gd name="connsiteX32" fmla="*/ 853471 w 904875"/>
                <a:gd name="connsiteY32" fmla="*/ 62865 h 638175"/>
                <a:gd name="connsiteX33" fmla="*/ 869663 w 904875"/>
                <a:gd name="connsiteY33" fmla="*/ 131445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04875" h="638175">
                  <a:moveTo>
                    <a:pt x="880141" y="42863"/>
                  </a:moveTo>
                  <a:cubicBezTo>
                    <a:pt x="858233" y="15240"/>
                    <a:pt x="825848" y="0"/>
                    <a:pt x="790606" y="0"/>
                  </a:cubicBezTo>
                  <a:lnTo>
                    <a:pt x="113378" y="0"/>
                  </a:lnTo>
                  <a:cubicBezTo>
                    <a:pt x="78135" y="0"/>
                    <a:pt x="45750" y="15240"/>
                    <a:pt x="23843" y="42863"/>
                  </a:cubicBezTo>
                  <a:cubicBezTo>
                    <a:pt x="2888" y="69532"/>
                    <a:pt x="-4732" y="104775"/>
                    <a:pt x="2888" y="139065"/>
                  </a:cubicBezTo>
                  <a:lnTo>
                    <a:pt x="66705" y="412433"/>
                  </a:lnTo>
                  <a:cubicBezTo>
                    <a:pt x="79088" y="463868"/>
                    <a:pt x="123855" y="500062"/>
                    <a:pt x="177195" y="500062"/>
                  </a:cubicBezTo>
                  <a:lnTo>
                    <a:pt x="330548" y="500062"/>
                  </a:lnTo>
                  <a:lnTo>
                    <a:pt x="400081" y="617220"/>
                  </a:lnTo>
                  <a:cubicBezTo>
                    <a:pt x="411511" y="636270"/>
                    <a:pt x="430561" y="646748"/>
                    <a:pt x="452468" y="646748"/>
                  </a:cubicBezTo>
                  <a:cubicBezTo>
                    <a:pt x="474375" y="646748"/>
                    <a:pt x="493425" y="635318"/>
                    <a:pt x="504856" y="617220"/>
                  </a:cubicBezTo>
                  <a:lnTo>
                    <a:pt x="574388" y="500062"/>
                  </a:lnTo>
                  <a:lnTo>
                    <a:pt x="727741" y="500062"/>
                  </a:lnTo>
                  <a:cubicBezTo>
                    <a:pt x="781081" y="500062"/>
                    <a:pt x="826801" y="463868"/>
                    <a:pt x="838231" y="412433"/>
                  </a:cubicBezTo>
                  <a:lnTo>
                    <a:pt x="902048" y="139065"/>
                  </a:lnTo>
                  <a:cubicBezTo>
                    <a:pt x="909668" y="104775"/>
                    <a:pt x="902048" y="69532"/>
                    <a:pt x="880141" y="42863"/>
                  </a:cubicBezTo>
                  <a:close/>
                  <a:moveTo>
                    <a:pt x="869663" y="131445"/>
                  </a:moveTo>
                  <a:lnTo>
                    <a:pt x="805846" y="404812"/>
                  </a:lnTo>
                  <a:cubicBezTo>
                    <a:pt x="797273" y="441008"/>
                    <a:pt x="764888" y="466725"/>
                    <a:pt x="727741" y="466725"/>
                  </a:cubicBezTo>
                  <a:lnTo>
                    <a:pt x="564863" y="466725"/>
                  </a:lnTo>
                  <a:cubicBezTo>
                    <a:pt x="559148" y="466725"/>
                    <a:pt x="553433" y="469583"/>
                    <a:pt x="550576" y="475298"/>
                  </a:cubicBezTo>
                  <a:lnTo>
                    <a:pt x="476281" y="599123"/>
                  </a:lnTo>
                  <a:cubicBezTo>
                    <a:pt x="471518" y="607695"/>
                    <a:pt x="462945" y="612458"/>
                    <a:pt x="452468" y="612458"/>
                  </a:cubicBezTo>
                  <a:cubicBezTo>
                    <a:pt x="442943" y="612458"/>
                    <a:pt x="434370" y="607695"/>
                    <a:pt x="428656" y="599123"/>
                  </a:cubicBezTo>
                  <a:lnTo>
                    <a:pt x="354361" y="474345"/>
                  </a:lnTo>
                  <a:cubicBezTo>
                    <a:pt x="351503" y="469583"/>
                    <a:pt x="345788" y="465773"/>
                    <a:pt x="340073" y="465773"/>
                  </a:cubicBezTo>
                  <a:lnTo>
                    <a:pt x="177195" y="465773"/>
                  </a:lnTo>
                  <a:cubicBezTo>
                    <a:pt x="140048" y="465773"/>
                    <a:pt x="107663" y="440055"/>
                    <a:pt x="99090" y="403860"/>
                  </a:cubicBezTo>
                  <a:lnTo>
                    <a:pt x="35273" y="131445"/>
                  </a:lnTo>
                  <a:cubicBezTo>
                    <a:pt x="29558" y="107632"/>
                    <a:pt x="35273" y="82867"/>
                    <a:pt x="50513" y="62865"/>
                  </a:cubicBezTo>
                  <a:cubicBezTo>
                    <a:pt x="65753" y="43815"/>
                    <a:pt x="88613" y="32385"/>
                    <a:pt x="113378" y="32385"/>
                  </a:cubicBezTo>
                  <a:lnTo>
                    <a:pt x="790606" y="32385"/>
                  </a:lnTo>
                  <a:cubicBezTo>
                    <a:pt x="815371" y="32385"/>
                    <a:pt x="838231" y="43815"/>
                    <a:pt x="853471" y="62865"/>
                  </a:cubicBezTo>
                  <a:cubicBezTo>
                    <a:pt x="869663" y="82867"/>
                    <a:pt x="875378" y="107632"/>
                    <a:pt x="869663" y="1314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 90">
              <a:extLst>
                <a:ext uri="{FF2B5EF4-FFF2-40B4-BE49-F238E27FC236}">
                  <a16:creationId xmlns:a16="http://schemas.microsoft.com/office/drawing/2014/main" id="{B8DA5EAD-B60A-0A0D-32D8-6AF5A7EBF931}"/>
                </a:ext>
              </a:extLst>
            </p:cNvPr>
            <p:cNvSpPr/>
            <p:nvPr/>
          </p:nvSpPr>
          <p:spPr>
            <a:xfrm>
              <a:off x="3166110" y="4426268"/>
              <a:ext cx="142875" cy="142875"/>
            </a:xfrm>
            <a:custGeom>
              <a:avLst/>
              <a:gdLst>
                <a:gd name="connsiteX0" fmla="*/ 72390 w 142875"/>
                <a:gd name="connsiteY0" fmla="*/ 0 h 142875"/>
                <a:gd name="connsiteX1" fmla="*/ 0 w 142875"/>
                <a:gd name="connsiteY1" fmla="*/ 72390 h 142875"/>
                <a:gd name="connsiteX2" fmla="*/ 72390 w 142875"/>
                <a:gd name="connsiteY2" fmla="*/ 144780 h 142875"/>
                <a:gd name="connsiteX3" fmla="*/ 144780 w 142875"/>
                <a:gd name="connsiteY3" fmla="*/ 72390 h 142875"/>
                <a:gd name="connsiteX4" fmla="*/ 72390 w 142875"/>
                <a:gd name="connsiteY4" fmla="*/ 0 h 142875"/>
                <a:gd name="connsiteX5" fmla="*/ 72390 w 142875"/>
                <a:gd name="connsiteY5" fmla="*/ 111443 h 142875"/>
                <a:gd name="connsiteX6" fmla="*/ 33338 w 142875"/>
                <a:gd name="connsiteY6" fmla="*/ 72390 h 142875"/>
                <a:gd name="connsiteX7" fmla="*/ 72390 w 142875"/>
                <a:gd name="connsiteY7" fmla="*/ 33338 h 142875"/>
                <a:gd name="connsiteX8" fmla="*/ 111442 w 142875"/>
                <a:gd name="connsiteY8" fmla="*/ 72390 h 142875"/>
                <a:gd name="connsiteX9" fmla="*/ 72390 w 142875"/>
                <a:gd name="connsiteY9" fmla="*/ 11144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142875">
                  <a:moveTo>
                    <a:pt x="72390" y="0"/>
                  </a:moveTo>
                  <a:cubicBezTo>
                    <a:pt x="32385" y="0"/>
                    <a:pt x="0" y="32385"/>
                    <a:pt x="0" y="72390"/>
                  </a:cubicBezTo>
                  <a:cubicBezTo>
                    <a:pt x="0" y="112395"/>
                    <a:pt x="32385" y="144780"/>
                    <a:pt x="72390" y="144780"/>
                  </a:cubicBezTo>
                  <a:cubicBezTo>
                    <a:pt x="112395" y="144780"/>
                    <a:pt x="144780" y="112395"/>
                    <a:pt x="144780" y="72390"/>
                  </a:cubicBezTo>
                  <a:cubicBezTo>
                    <a:pt x="144780" y="32385"/>
                    <a:pt x="112395" y="0"/>
                    <a:pt x="72390" y="0"/>
                  </a:cubicBezTo>
                  <a:close/>
                  <a:moveTo>
                    <a:pt x="72390" y="111443"/>
                  </a:moveTo>
                  <a:cubicBezTo>
                    <a:pt x="50483" y="111443"/>
                    <a:pt x="33338" y="94297"/>
                    <a:pt x="33338" y="72390"/>
                  </a:cubicBezTo>
                  <a:cubicBezTo>
                    <a:pt x="33338" y="50482"/>
                    <a:pt x="50483" y="33338"/>
                    <a:pt x="72390" y="33338"/>
                  </a:cubicBezTo>
                  <a:cubicBezTo>
                    <a:pt x="94298" y="33338"/>
                    <a:pt x="111442" y="50482"/>
                    <a:pt x="111442" y="72390"/>
                  </a:cubicBezTo>
                  <a:cubicBezTo>
                    <a:pt x="111442" y="94297"/>
                    <a:pt x="94298" y="111443"/>
                    <a:pt x="72390" y="111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 91">
              <a:extLst>
                <a:ext uri="{FF2B5EF4-FFF2-40B4-BE49-F238E27FC236}">
                  <a16:creationId xmlns:a16="http://schemas.microsoft.com/office/drawing/2014/main" id="{F6B63DBE-EB29-FA9A-8531-D211F14FB1E3}"/>
                </a:ext>
              </a:extLst>
            </p:cNvPr>
            <p:cNvSpPr/>
            <p:nvPr/>
          </p:nvSpPr>
          <p:spPr>
            <a:xfrm>
              <a:off x="3356610" y="4426268"/>
              <a:ext cx="142875" cy="142875"/>
            </a:xfrm>
            <a:custGeom>
              <a:avLst/>
              <a:gdLst>
                <a:gd name="connsiteX0" fmla="*/ 72390 w 142875"/>
                <a:gd name="connsiteY0" fmla="*/ 0 h 142875"/>
                <a:gd name="connsiteX1" fmla="*/ 0 w 142875"/>
                <a:gd name="connsiteY1" fmla="*/ 72390 h 142875"/>
                <a:gd name="connsiteX2" fmla="*/ 72390 w 142875"/>
                <a:gd name="connsiteY2" fmla="*/ 144780 h 142875"/>
                <a:gd name="connsiteX3" fmla="*/ 144780 w 142875"/>
                <a:gd name="connsiteY3" fmla="*/ 72390 h 142875"/>
                <a:gd name="connsiteX4" fmla="*/ 72390 w 142875"/>
                <a:gd name="connsiteY4" fmla="*/ 0 h 142875"/>
                <a:gd name="connsiteX5" fmla="*/ 72390 w 142875"/>
                <a:gd name="connsiteY5" fmla="*/ 111443 h 142875"/>
                <a:gd name="connsiteX6" fmla="*/ 33338 w 142875"/>
                <a:gd name="connsiteY6" fmla="*/ 72390 h 142875"/>
                <a:gd name="connsiteX7" fmla="*/ 72390 w 142875"/>
                <a:gd name="connsiteY7" fmla="*/ 33338 h 142875"/>
                <a:gd name="connsiteX8" fmla="*/ 111442 w 142875"/>
                <a:gd name="connsiteY8" fmla="*/ 72390 h 142875"/>
                <a:gd name="connsiteX9" fmla="*/ 72390 w 142875"/>
                <a:gd name="connsiteY9" fmla="*/ 11144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142875">
                  <a:moveTo>
                    <a:pt x="72390" y="0"/>
                  </a:moveTo>
                  <a:cubicBezTo>
                    <a:pt x="32385" y="0"/>
                    <a:pt x="0" y="32385"/>
                    <a:pt x="0" y="72390"/>
                  </a:cubicBezTo>
                  <a:cubicBezTo>
                    <a:pt x="0" y="112395"/>
                    <a:pt x="32385" y="144780"/>
                    <a:pt x="72390" y="144780"/>
                  </a:cubicBezTo>
                  <a:cubicBezTo>
                    <a:pt x="112395" y="144780"/>
                    <a:pt x="144780" y="112395"/>
                    <a:pt x="144780" y="72390"/>
                  </a:cubicBezTo>
                  <a:cubicBezTo>
                    <a:pt x="144780" y="32385"/>
                    <a:pt x="112395" y="0"/>
                    <a:pt x="72390" y="0"/>
                  </a:cubicBezTo>
                  <a:close/>
                  <a:moveTo>
                    <a:pt x="72390" y="111443"/>
                  </a:moveTo>
                  <a:cubicBezTo>
                    <a:pt x="50482" y="111443"/>
                    <a:pt x="33338" y="94297"/>
                    <a:pt x="33338" y="72390"/>
                  </a:cubicBezTo>
                  <a:cubicBezTo>
                    <a:pt x="33338" y="50482"/>
                    <a:pt x="50482" y="33338"/>
                    <a:pt x="72390" y="33338"/>
                  </a:cubicBezTo>
                  <a:cubicBezTo>
                    <a:pt x="94297" y="33338"/>
                    <a:pt x="111442" y="50482"/>
                    <a:pt x="111442" y="72390"/>
                  </a:cubicBezTo>
                  <a:cubicBezTo>
                    <a:pt x="111442" y="94297"/>
                    <a:pt x="94297" y="111443"/>
                    <a:pt x="72390" y="111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 92">
              <a:extLst>
                <a:ext uri="{FF2B5EF4-FFF2-40B4-BE49-F238E27FC236}">
                  <a16:creationId xmlns:a16="http://schemas.microsoft.com/office/drawing/2014/main" id="{7E9AA07D-387B-6C17-F80B-C141051810C1}"/>
                </a:ext>
              </a:extLst>
            </p:cNvPr>
            <p:cNvSpPr/>
            <p:nvPr/>
          </p:nvSpPr>
          <p:spPr>
            <a:xfrm>
              <a:off x="3547110" y="4426268"/>
              <a:ext cx="142875" cy="142875"/>
            </a:xfrm>
            <a:custGeom>
              <a:avLst/>
              <a:gdLst>
                <a:gd name="connsiteX0" fmla="*/ 72390 w 142875"/>
                <a:gd name="connsiteY0" fmla="*/ 0 h 142875"/>
                <a:gd name="connsiteX1" fmla="*/ 0 w 142875"/>
                <a:gd name="connsiteY1" fmla="*/ 72390 h 142875"/>
                <a:gd name="connsiteX2" fmla="*/ 72390 w 142875"/>
                <a:gd name="connsiteY2" fmla="*/ 144780 h 142875"/>
                <a:gd name="connsiteX3" fmla="*/ 144780 w 142875"/>
                <a:gd name="connsiteY3" fmla="*/ 72390 h 142875"/>
                <a:gd name="connsiteX4" fmla="*/ 72390 w 142875"/>
                <a:gd name="connsiteY4" fmla="*/ 0 h 142875"/>
                <a:gd name="connsiteX5" fmla="*/ 72390 w 142875"/>
                <a:gd name="connsiteY5" fmla="*/ 111443 h 142875"/>
                <a:gd name="connsiteX6" fmla="*/ 33338 w 142875"/>
                <a:gd name="connsiteY6" fmla="*/ 72390 h 142875"/>
                <a:gd name="connsiteX7" fmla="*/ 72390 w 142875"/>
                <a:gd name="connsiteY7" fmla="*/ 33338 h 142875"/>
                <a:gd name="connsiteX8" fmla="*/ 111442 w 142875"/>
                <a:gd name="connsiteY8" fmla="*/ 72390 h 142875"/>
                <a:gd name="connsiteX9" fmla="*/ 72390 w 142875"/>
                <a:gd name="connsiteY9" fmla="*/ 11144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142875">
                  <a:moveTo>
                    <a:pt x="72390" y="0"/>
                  </a:moveTo>
                  <a:cubicBezTo>
                    <a:pt x="32385" y="0"/>
                    <a:pt x="0" y="32385"/>
                    <a:pt x="0" y="72390"/>
                  </a:cubicBezTo>
                  <a:cubicBezTo>
                    <a:pt x="0" y="112395"/>
                    <a:pt x="32385" y="144780"/>
                    <a:pt x="72390" y="144780"/>
                  </a:cubicBezTo>
                  <a:cubicBezTo>
                    <a:pt x="112395" y="144780"/>
                    <a:pt x="144780" y="112395"/>
                    <a:pt x="144780" y="72390"/>
                  </a:cubicBezTo>
                  <a:cubicBezTo>
                    <a:pt x="144780" y="32385"/>
                    <a:pt x="112395" y="0"/>
                    <a:pt x="72390" y="0"/>
                  </a:cubicBezTo>
                  <a:close/>
                  <a:moveTo>
                    <a:pt x="72390" y="111443"/>
                  </a:moveTo>
                  <a:cubicBezTo>
                    <a:pt x="50482" y="111443"/>
                    <a:pt x="33338" y="94297"/>
                    <a:pt x="33338" y="72390"/>
                  </a:cubicBezTo>
                  <a:cubicBezTo>
                    <a:pt x="33338" y="50482"/>
                    <a:pt x="50482" y="33338"/>
                    <a:pt x="72390" y="33338"/>
                  </a:cubicBezTo>
                  <a:cubicBezTo>
                    <a:pt x="94298" y="33338"/>
                    <a:pt x="111442" y="50482"/>
                    <a:pt x="111442" y="72390"/>
                  </a:cubicBezTo>
                  <a:cubicBezTo>
                    <a:pt x="111442" y="94297"/>
                    <a:pt x="93345" y="111443"/>
                    <a:pt x="72390" y="1114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4129" name="Group 4128">
            <a:extLst>
              <a:ext uri="{FF2B5EF4-FFF2-40B4-BE49-F238E27FC236}">
                <a16:creationId xmlns:a16="http://schemas.microsoft.com/office/drawing/2014/main" id="{F7C10B56-7380-CEEC-6E2E-15D6EAEB800C}"/>
              </a:ext>
            </a:extLst>
          </p:cNvPr>
          <p:cNvGrpSpPr/>
          <p:nvPr/>
        </p:nvGrpSpPr>
        <p:grpSpPr>
          <a:xfrm>
            <a:off x="5021858" y="4233524"/>
            <a:ext cx="1736949" cy="1841944"/>
            <a:chOff x="5036498" y="3594105"/>
            <a:chExt cx="1736949" cy="1841944"/>
          </a:xfrm>
        </p:grpSpPr>
        <p:sp>
          <p:nvSpPr>
            <p:cNvPr id="30" name="Graphic 94" descr="graduation cap icon">
              <a:extLst>
                <a:ext uri="{FF2B5EF4-FFF2-40B4-BE49-F238E27FC236}">
                  <a16:creationId xmlns:a16="http://schemas.microsoft.com/office/drawing/2014/main" id="{BCCD5A46-4198-5CE4-A961-B3444D7E89F8}"/>
                </a:ext>
              </a:extLst>
            </p:cNvPr>
            <p:cNvSpPr/>
            <p:nvPr/>
          </p:nvSpPr>
          <p:spPr>
            <a:xfrm>
              <a:off x="6384977" y="3611987"/>
              <a:ext cx="388470" cy="284453"/>
            </a:xfrm>
            <a:custGeom>
              <a:avLst/>
              <a:gdLst>
                <a:gd name="connsiteX0" fmla="*/ 2449830 w 2476500"/>
                <a:gd name="connsiteY0" fmla="*/ 589836 h 1609725"/>
                <a:gd name="connsiteX1" fmla="*/ 1259205 w 2476500"/>
                <a:gd name="connsiteY1" fmla="*/ 5001 h 1609725"/>
                <a:gd name="connsiteX2" fmla="*/ 1217295 w 2476500"/>
                <a:gd name="connsiteY2" fmla="*/ 5001 h 1609725"/>
                <a:gd name="connsiteX3" fmla="*/ 26670 w 2476500"/>
                <a:gd name="connsiteY3" fmla="*/ 589836 h 1609725"/>
                <a:gd name="connsiteX4" fmla="*/ 0 w 2476500"/>
                <a:gd name="connsiteY4" fmla="*/ 632698 h 1609725"/>
                <a:gd name="connsiteX5" fmla="*/ 26670 w 2476500"/>
                <a:gd name="connsiteY5" fmla="*/ 675561 h 1609725"/>
                <a:gd name="connsiteX6" fmla="*/ 533400 w 2476500"/>
                <a:gd name="connsiteY6" fmla="*/ 924163 h 1609725"/>
                <a:gd name="connsiteX7" fmla="*/ 533400 w 2476500"/>
                <a:gd name="connsiteY7" fmla="*/ 1064181 h 1609725"/>
                <a:gd name="connsiteX8" fmla="*/ 533400 w 2476500"/>
                <a:gd name="connsiteY8" fmla="*/ 1120378 h 1609725"/>
                <a:gd name="connsiteX9" fmla="*/ 533400 w 2476500"/>
                <a:gd name="connsiteY9" fmla="*/ 1302306 h 1609725"/>
                <a:gd name="connsiteX10" fmla="*/ 1233488 w 2476500"/>
                <a:gd name="connsiteY10" fmla="*/ 1613773 h 1609725"/>
                <a:gd name="connsiteX11" fmla="*/ 1933575 w 2476500"/>
                <a:gd name="connsiteY11" fmla="*/ 1302306 h 1609725"/>
                <a:gd name="connsiteX12" fmla="*/ 1933575 w 2476500"/>
                <a:gd name="connsiteY12" fmla="*/ 1120378 h 1609725"/>
                <a:gd name="connsiteX13" fmla="*/ 1933575 w 2476500"/>
                <a:gd name="connsiteY13" fmla="*/ 1064181 h 1609725"/>
                <a:gd name="connsiteX14" fmla="*/ 1933575 w 2476500"/>
                <a:gd name="connsiteY14" fmla="*/ 928926 h 1609725"/>
                <a:gd name="connsiteX15" fmla="*/ 2127885 w 2476500"/>
                <a:gd name="connsiteY15" fmla="*/ 833676 h 1609725"/>
                <a:gd name="connsiteX16" fmla="*/ 2181225 w 2476500"/>
                <a:gd name="connsiteY16" fmla="*/ 843201 h 1609725"/>
                <a:gd name="connsiteX17" fmla="*/ 2181225 w 2476500"/>
                <a:gd name="connsiteY17" fmla="*/ 959406 h 1609725"/>
                <a:gd name="connsiteX18" fmla="*/ 2083118 w 2476500"/>
                <a:gd name="connsiteY18" fmla="*/ 1097518 h 1609725"/>
                <a:gd name="connsiteX19" fmla="*/ 2135505 w 2476500"/>
                <a:gd name="connsiteY19" fmla="*/ 1209913 h 1609725"/>
                <a:gd name="connsiteX20" fmla="*/ 2085975 w 2476500"/>
                <a:gd name="connsiteY20" fmla="*/ 1340406 h 1609725"/>
                <a:gd name="connsiteX21" fmla="*/ 2113598 w 2476500"/>
                <a:gd name="connsiteY21" fmla="*/ 1401366 h 1609725"/>
                <a:gd name="connsiteX22" fmla="*/ 2130743 w 2476500"/>
                <a:gd name="connsiteY22" fmla="*/ 1404223 h 1609725"/>
                <a:gd name="connsiteX23" fmla="*/ 2175510 w 2476500"/>
                <a:gd name="connsiteY23" fmla="*/ 1373743 h 1609725"/>
                <a:gd name="connsiteX24" fmla="*/ 2225040 w 2476500"/>
                <a:gd name="connsiteY24" fmla="*/ 1243251 h 1609725"/>
                <a:gd name="connsiteX25" fmla="*/ 2229803 w 2476500"/>
                <a:gd name="connsiteY25" fmla="*/ 1243251 h 1609725"/>
                <a:gd name="connsiteX26" fmla="*/ 2237423 w 2476500"/>
                <a:gd name="connsiteY26" fmla="*/ 1243251 h 1609725"/>
                <a:gd name="connsiteX27" fmla="*/ 2284095 w 2476500"/>
                <a:gd name="connsiteY27" fmla="*/ 1366123 h 1609725"/>
                <a:gd name="connsiteX28" fmla="*/ 2328863 w 2476500"/>
                <a:gd name="connsiteY28" fmla="*/ 1396603 h 1609725"/>
                <a:gd name="connsiteX29" fmla="*/ 2346008 w 2476500"/>
                <a:gd name="connsiteY29" fmla="*/ 1393746 h 1609725"/>
                <a:gd name="connsiteX30" fmla="*/ 2373630 w 2476500"/>
                <a:gd name="connsiteY30" fmla="*/ 1332786 h 1609725"/>
                <a:gd name="connsiteX31" fmla="*/ 2326005 w 2476500"/>
                <a:gd name="connsiteY31" fmla="*/ 1208008 h 1609725"/>
                <a:gd name="connsiteX32" fmla="*/ 2376488 w 2476500"/>
                <a:gd name="connsiteY32" fmla="*/ 1097518 h 1609725"/>
                <a:gd name="connsiteX33" fmla="*/ 2276475 w 2476500"/>
                <a:gd name="connsiteY33" fmla="*/ 958453 h 1609725"/>
                <a:gd name="connsiteX34" fmla="*/ 2276475 w 2476500"/>
                <a:gd name="connsiteY34" fmla="*/ 810816 h 1609725"/>
                <a:gd name="connsiteX35" fmla="*/ 2276475 w 2476500"/>
                <a:gd name="connsiteY35" fmla="*/ 810816 h 1609725"/>
                <a:gd name="connsiteX36" fmla="*/ 2275523 w 2476500"/>
                <a:gd name="connsiteY36" fmla="*/ 790813 h 1609725"/>
                <a:gd name="connsiteX37" fmla="*/ 2264093 w 2476500"/>
                <a:gd name="connsiteY37" fmla="*/ 766048 h 1609725"/>
                <a:gd name="connsiteX38" fmla="*/ 2449830 w 2476500"/>
                <a:gd name="connsiteY38" fmla="*/ 674608 h 1609725"/>
                <a:gd name="connsiteX39" fmla="*/ 2476500 w 2476500"/>
                <a:gd name="connsiteY39" fmla="*/ 631746 h 1609725"/>
                <a:gd name="connsiteX40" fmla="*/ 2449830 w 2476500"/>
                <a:gd name="connsiteY40" fmla="*/ 589836 h 1609725"/>
                <a:gd name="connsiteX41" fmla="*/ 1677353 w 2476500"/>
                <a:gd name="connsiteY41" fmla="*/ 1445181 h 1609725"/>
                <a:gd name="connsiteX42" fmla="*/ 1233488 w 2476500"/>
                <a:gd name="connsiteY42" fmla="*/ 1518523 h 1609725"/>
                <a:gd name="connsiteX43" fmla="*/ 789623 w 2476500"/>
                <a:gd name="connsiteY43" fmla="*/ 1445181 h 1609725"/>
                <a:gd name="connsiteX44" fmla="*/ 628650 w 2476500"/>
                <a:gd name="connsiteY44" fmla="*/ 1302306 h 1609725"/>
                <a:gd name="connsiteX45" fmla="*/ 628650 w 2476500"/>
                <a:gd name="connsiteY45" fmla="*/ 1294686 h 1609725"/>
                <a:gd name="connsiteX46" fmla="*/ 752475 w 2476500"/>
                <a:gd name="connsiteY46" fmla="*/ 1368981 h 1609725"/>
                <a:gd name="connsiteX47" fmla="*/ 1233488 w 2476500"/>
                <a:gd name="connsiteY47" fmla="*/ 1458516 h 1609725"/>
                <a:gd name="connsiteX48" fmla="*/ 1714500 w 2476500"/>
                <a:gd name="connsiteY48" fmla="*/ 1368981 h 1609725"/>
                <a:gd name="connsiteX49" fmla="*/ 1838325 w 2476500"/>
                <a:gd name="connsiteY49" fmla="*/ 1294686 h 1609725"/>
                <a:gd name="connsiteX50" fmla="*/ 1838325 w 2476500"/>
                <a:gd name="connsiteY50" fmla="*/ 1302306 h 1609725"/>
                <a:gd name="connsiteX51" fmla="*/ 1677353 w 2476500"/>
                <a:gd name="connsiteY51" fmla="*/ 1445181 h 1609725"/>
                <a:gd name="connsiteX52" fmla="*/ 1838325 w 2476500"/>
                <a:gd name="connsiteY52" fmla="*/ 1064181 h 1609725"/>
                <a:gd name="connsiteX53" fmla="*/ 1838325 w 2476500"/>
                <a:gd name="connsiteY53" fmla="*/ 1120378 h 1609725"/>
                <a:gd name="connsiteX54" fmla="*/ 1233488 w 2476500"/>
                <a:gd name="connsiteY54" fmla="*/ 1364218 h 1609725"/>
                <a:gd name="connsiteX55" fmla="*/ 628650 w 2476500"/>
                <a:gd name="connsiteY55" fmla="*/ 1120378 h 1609725"/>
                <a:gd name="connsiteX56" fmla="*/ 628650 w 2476500"/>
                <a:gd name="connsiteY56" fmla="*/ 1064181 h 1609725"/>
                <a:gd name="connsiteX57" fmla="*/ 628650 w 2476500"/>
                <a:gd name="connsiteY57" fmla="*/ 970836 h 1609725"/>
                <a:gd name="connsiteX58" fmla="*/ 1217295 w 2476500"/>
                <a:gd name="connsiteY58" fmla="*/ 1259443 h 1609725"/>
                <a:gd name="connsiteX59" fmla="*/ 1238250 w 2476500"/>
                <a:gd name="connsiteY59" fmla="*/ 1264206 h 1609725"/>
                <a:gd name="connsiteX60" fmla="*/ 1259205 w 2476500"/>
                <a:gd name="connsiteY60" fmla="*/ 1259443 h 1609725"/>
                <a:gd name="connsiteX61" fmla="*/ 1838325 w 2476500"/>
                <a:gd name="connsiteY61" fmla="*/ 974646 h 1609725"/>
                <a:gd name="connsiteX62" fmla="*/ 1838325 w 2476500"/>
                <a:gd name="connsiteY62" fmla="*/ 1064181 h 1609725"/>
                <a:gd name="connsiteX63" fmla="*/ 2229803 w 2476500"/>
                <a:gd name="connsiteY63" fmla="*/ 1148953 h 1609725"/>
                <a:gd name="connsiteX64" fmla="*/ 2178368 w 2476500"/>
                <a:gd name="connsiteY64" fmla="*/ 1097518 h 1609725"/>
                <a:gd name="connsiteX65" fmla="*/ 2229803 w 2476500"/>
                <a:gd name="connsiteY65" fmla="*/ 1046083 h 1609725"/>
                <a:gd name="connsiteX66" fmla="*/ 2281238 w 2476500"/>
                <a:gd name="connsiteY66" fmla="*/ 1097518 h 1609725"/>
                <a:gd name="connsiteX67" fmla="*/ 2229803 w 2476500"/>
                <a:gd name="connsiteY67" fmla="*/ 1148953 h 1609725"/>
                <a:gd name="connsiteX68" fmla="*/ 2113598 w 2476500"/>
                <a:gd name="connsiteY68" fmla="*/ 733663 h 1609725"/>
                <a:gd name="connsiteX69" fmla="*/ 1245870 w 2476500"/>
                <a:gd name="connsiteY69" fmla="*/ 585073 h 1609725"/>
                <a:gd name="connsiteX70" fmla="*/ 1190625 w 2476500"/>
                <a:gd name="connsiteY70" fmla="*/ 624126 h 1609725"/>
                <a:gd name="connsiteX71" fmla="*/ 1229678 w 2476500"/>
                <a:gd name="connsiteY71" fmla="*/ 679371 h 1609725"/>
                <a:gd name="connsiteX72" fmla="*/ 1966913 w 2476500"/>
                <a:gd name="connsiteY72" fmla="*/ 806053 h 1609725"/>
                <a:gd name="connsiteX73" fmla="*/ 1238250 w 2476500"/>
                <a:gd name="connsiteY73" fmla="*/ 1164193 h 1609725"/>
                <a:gd name="connsiteX74" fmla="*/ 155258 w 2476500"/>
                <a:gd name="connsiteY74" fmla="*/ 632698 h 1609725"/>
                <a:gd name="connsiteX75" fmla="*/ 1238250 w 2476500"/>
                <a:gd name="connsiteY75" fmla="*/ 101203 h 1609725"/>
                <a:gd name="connsiteX76" fmla="*/ 2321243 w 2476500"/>
                <a:gd name="connsiteY76" fmla="*/ 632698 h 1609725"/>
                <a:gd name="connsiteX77" fmla="*/ 2113598 w 2476500"/>
                <a:gd name="connsiteY77" fmla="*/ 733663 h 1609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</a:cxnLst>
              <a:rect l="l" t="t" r="r" b="b"/>
              <a:pathLst>
                <a:path w="2476500" h="1609725">
                  <a:moveTo>
                    <a:pt x="2449830" y="589836"/>
                  </a:moveTo>
                  <a:lnTo>
                    <a:pt x="1259205" y="5001"/>
                  </a:lnTo>
                  <a:cubicBezTo>
                    <a:pt x="1245870" y="-1667"/>
                    <a:pt x="1230630" y="-1667"/>
                    <a:pt x="1217295" y="5001"/>
                  </a:cubicBezTo>
                  <a:lnTo>
                    <a:pt x="26670" y="589836"/>
                  </a:lnTo>
                  <a:cubicBezTo>
                    <a:pt x="10478" y="597456"/>
                    <a:pt x="0" y="614601"/>
                    <a:pt x="0" y="632698"/>
                  </a:cubicBezTo>
                  <a:cubicBezTo>
                    <a:pt x="0" y="650796"/>
                    <a:pt x="10478" y="666988"/>
                    <a:pt x="26670" y="675561"/>
                  </a:cubicBezTo>
                  <a:lnTo>
                    <a:pt x="533400" y="924163"/>
                  </a:lnTo>
                  <a:lnTo>
                    <a:pt x="533400" y="1064181"/>
                  </a:lnTo>
                  <a:lnTo>
                    <a:pt x="533400" y="1120378"/>
                  </a:lnTo>
                  <a:lnTo>
                    <a:pt x="533400" y="1302306"/>
                  </a:lnTo>
                  <a:cubicBezTo>
                    <a:pt x="533400" y="1479471"/>
                    <a:pt x="834390" y="1613773"/>
                    <a:pt x="1233488" y="1613773"/>
                  </a:cubicBezTo>
                  <a:cubicBezTo>
                    <a:pt x="1632585" y="1613773"/>
                    <a:pt x="1933575" y="1480423"/>
                    <a:pt x="1933575" y="1302306"/>
                  </a:cubicBezTo>
                  <a:lnTo>
                    <a:pt x="1933575" y="1120378"/>
                  </a:lnTo>
                  <a:lnTo>
                    <a:pt x="1933575" y="1064181"/>
                  </a:lnTo>
                  <a:lnTo>
                    <a:pt x="1933575" y="928926"/>
                  </a:lnTo>
                  <a:lnTo>
                    <a:pt x="2127885" y="833676"/>
                  </a:lnTo>
                  <a:lnTo>
                    <a:pt x="2181225" y="843201"/>
                  </a:lnTo>
                  <a:lnTo>
                    <a:pt x="2181225" y="959406"/>
                  </a:lnTo>
                  <a:cubicBezTo>
                    <a:pt x="2124075" y="979408"/>
                    <a:pt x="2083118" y="1033701"/>
                    <a:pt x="2083118" y="1097518"/>
                  </a:cubicBezTo>
                  <a:cubicBezTo>
                    <a:pt x="2083118" y="1142286"/>
                    <a:pt x="2104073" y="1183243"/>
                    <a:pt x="2135505" y="1209913"/>
                  </a:cubicBezTo>
                  <a:lnTo>
                    <a:pt x="2085975" y="1340406"/>
                  </a:lnTo>
                  <a:cubicBezTo>
                    <a:pt x="2076450" y="1365171"/>
                    <a:pt x="2088833" y="1392793"/>
                    <a:pt x="2113598" y="1401366"/>
                  </a:cubicBezTo>
                  <a:cubicBezTo>
                    <a:pt x="2119313" y="1403271"/>
                    <a:pt x="2125028" y="1404223"/>
                    <a:pt x="2130743" y="1404223"/>
                  </a:cubicBezTo>
                  <a:cubicBezTo>
                    <a:pt x="2149793" y="1404223"/>
                    <a:pt x="2167890" y="1392793"/>
                    <a:pt x="2175510" y="1373743"/>
                  </a:cubicBezTo>
                  <a:lnTo>
                    <a:pt x="2225040" y="1243251"/>
                  </a:lnTo>
                  <a:cubicBezTo>
                    <a:pt x="2226945" y="1243251"/>
                    <a:pt x="2227898" y="1243251"/>
                    <a:pt x="2229803" y="1243251"/>
                  </a:cubicBezTo>
                  <a:cubicBezTo>
                    <a:pt x="2232660" y="1243251"/>
                    <a:pt x="2235518" y="1243251"/>
                    <a:pt x="2237423" y="1243251"/>
                  </a:cubicBezTo>
                  <a:lnTo>
                    <a:pt x="2284095" y="1366123"/>
                  </a:lnTo>
                  <a:cubicBezTo>
                    <a:pt x="2291715" y="1385173"/>
                    <a:pt x="2309813" y="1396603"/>
                    <a:pt x="2328863" y="1396603"/>
                  </a:cubicBezTo>
                  <a:cubicBezTo>
                    <a:pt x="2334578" y="1396603"/>
                    <a:pt x="2340293" y="1395651"/>
                    <a:pt x="2346008" y="1393746"/>
                  </a:cubicBezTo>
                  <a:cubicBezTo>
                    <a:pt x="2370773" y="1384221"/>
                    <a:pt x="2383155" y="1356598"/>
                    <a:pt x="2373630" y="1332786"/>
                  </a:cubicBezTo>
                  <a:lnTo>
                    <a:pt x="2326005" y="1208008"/>
                  </a:lnTo>
                  <a:cubicBezTo>
                    <a:pt x="2356485" y="1181338"/>
                    <a:pt x="2376488" y="1141333"/>
                    <a:pt x="2376488" y="1097518"/>
                  </a:cubicBezTo>
                  <a:cubicBezTo>
                    <a:pt x="2376488" y="1032748"/>
                    <a:pt x="2334578" y="978456"/>
                    <a:pt x="2276475" y="958453"/>
                  </a:cubicBezTo>
                  <a:lnTo>
                    <a:pt x="2276475" y="810816"/>
                  </a:lnTo>
                  <a:cubicBezTo>
                    <a:pt x="2276475" y="810816"/>
                    <a:pt x="2276475" y="810816"/>
                    <a:pt x="2276475" y="810816"/>
                  </a:cubicBezTo>
                  <a:cubicBezTo>
                    <a:pt x="2277428" y="804148"/>
                    <a:pt x="2277428" y="797481"/>
                    <a:pt x="2275523" y="790813"/>
                  </a:cubicBezTo>
                  <a:cubicBezTo>
                    <a:pt x="2274570" y="781288"/>
                    <a:pt x="2269808" y="772716"/>
                    <a:pt x="2264093" y="766048"/>
                  </a:cubicBezTo>
                  <a:lnTo>
                    <a:pt x="2449830" y="674608"/>
                  </a:lnTo>
                  <a:cubicBezTo>
                    <a:pt x="2466023" y="666988"/>
                    <a:pt x="2476500" y="649843"/>
                    <a:pt x="2476500" y="631746"/>
                  </a:cubicBezTo>
                  <a:cubicBezTo>
                    <a:pt x="2476500" y="613648"/>
                    <a:pt x="2466023" y="597456"/>
                    <a:pt x="2449830" y="589836"/>
                  </a:cubicBezTo>
                  <a:close/>
                  <a:moveTo>
                    <a:pt x="1677353" y="1445181"/>
                  </a:moveTo>
                  <a:cubicBezTo>
                    <a:pt x="1559243" y="1492806"/>
                    <a:pt x="1402080" y="1518523"/>
                    <a:pt x="1233488" y="1518523"/>
                  </a:cubicBezTo>
                  <a:cubicBezTo>
                    <a:pt x="1064895" y="1518523"/>
                    <a:pt x="907733" y="1492806"/>
                    <a:pt x="789623" y="1445181"/>
                  </a:cubicBezTo>
                  <a:cubicBezTo>
                    <a:pt x="688658" y="1404223"/>
                    <a:pt x="628650" y="1350883"/>
                    <a:pt x="628650" y="1302306"/>
                  </a:cubicBezTo>
                  <a:lnTo>
                    <a:pt x="628650" y="1294686"/>
                  </a:lnTo>
                  <a:cubicBezTo>
                    <a:pt x="661988" y="1322308"/>
                    <a:pt x="702945" y="1347073"/>
                    <a:pt x="752475" y="1368981"/>
                  </a:cubicBezTo>
                  <a:cubicBezTo>
                    <a:pt x="882015" y="1427083"/>
                    <a:pt x="1052513" y="1458516"/>
                    <a:pt x="1233488" y="1458516"/>
                  </a:cubicBezTo>
                  <a:cubicBezTo>
                    <a:pt x="1414463" y="1458516"/>
                    <a:pt x="1584960" y="1427083"/>
                    <a:pt x="1714500" y="1368981"/>
                  </a:cubicBezTo>
                  <a:cubicBezTo>
                    <a:pt x="1764030" y="1347073"/>
                    <a:pt x="1804988" y="1321356"/>
                    <a:pt x="1838325" y="1294686"/>
                  </a:cubicBezTo>
                  <a:lnTo>
                    <a:pt x="1838325" y="1302306"/>
                  </a:lnTo>
                  <a:cubicBezTo>
                    <a:pt x="1838325" y="1350883"/>
                    <a:pt x="1778318" y="1404223"/>
                    <a:pt x="1677353" y="1445181"/>
                  </a:cubicBezTo>
                  <a:close/>
                  <a:moveTo>
                    <a:pt x="1838325" y="1064181"/>
                  </a:moveTo>
                  <a:lnTo>
                    <a:pt x="1838325" y="1120378"/>
                  </a:lnTo>
                  <a:cubicBezTo>
                    <a:pt x="1838325" y="1235631"/>
                    <a:pt x="1589723" y="1364218"/>
                    <a:pt x="1233488" y="1364218"/>
                  </a:cubicBezTo>
                  <a:cubicBezTo>
                    <a:pt x="877253" y="1364218"/>
                    <a:pt x="628650" y="1235631"/>
                    <a:pt x="628650" y="1120378"/>
                  </a:cubicBezTo>
                  <a:lnTo>
                    <a:pt x="628650" y="1064181"/>
                  </a:lnTo>
                  <a:lnTo>
                    <a:pt x="628650" y="970836"/>
                  </a:lnTo>
                  <a:lnTo>
                    <a:pt x="1217295" y="1259443"/>
                  </a:lnTo>
                  <a:cubicBezTo>
                    <a:pt x="1223963" y="1262301"/>
                    <a:pt x="1230630" y="1264206"/>
                    <a:pt x="1238250" y="1264206"/>
                  </a:cubicBezTo>
                  <a:cubicBezTo>
                    <a:pt x="1245870" y="1264206"/>
                    <a:pt x="1252538" y="1262301"/>
                    <a:pt x="1259205" y="1259443"/>
                  </a:cubicBezTo>
                  <a:lnTo>
                    <a:pt x="1838325" y="974646"/>
                  </a:lnTo>
                  <a:lnTo>
                    <a:pt x="1838325" y="1064181"/>
                  </a:lnTo>
                  <a:close/>
                  <a:moveTo>
                    <a:pt x="2229803" y="1148953"/>
                  </a:moveTo>
                  <a:cubicBezTo>
                    <a:pt x="2201228" y="1148953"/>
                    <a:pt x="2178368" y="1126093"/>
                    <a:pt x="2178368" y="1097518"/>
                  </a:cubicBezTo>
                  <a:cubicBezTo>
                    <a:pt x="2178368" y="1068943"/>
                    <a:pt x="2201228" y="1046083"/>
                    <a:pt x="2229803" y="1046083"/>
                  </a:cubicBezTo>
                  <a:cubicBezTo>
                    <a:pt x="2258378" y="1046083"/>
                    <a:pt x="2281238" y="1068943"/>
                    <a:pt x="2281238" y="1097518"/>
                  </a:cubicBezTo>
                  <a:cubicBezTo>
                    <a:pt x="2281238" y="1126093"/>
                    <a:pt x="2257425" y="1148953"/>
                    <a:pt x="2229803" y="1148953"/>
                  </a:cubicBezTo>
                  <a:close/>
                  <a:moveTo>
                    <a:pt x="2113598" y="733663"/>
                  </a:moveTo>
                  <a:lnTo>
                    <a:pt x="1245870" y="585073"/>
                  </a:lnTo>
                  <a:cubicBezTo>
                    <a:pt x="1220153" y="580311"/>
                    <a:pt x="1195388" y="598408"/>
                    <a:pt x="1190625" y="624126"/>
                  </a:cubicBezTo>
                  <a:cubicBezTo>
                    <a:pt x="1185863" y="649843"/>
                    <a:pt x="1203960" y="674608"/>
                    <a:pt x="1229678" y="679371"/>
                  </a:cubicBezTo>
                  <a:lnTo>
                    <a:pt x="1966913" y="806053"/>
                  </a:lnTo>
                  <a:lnTo>
                    <a:pt x="1238250" y="1164193"/>
                  </a:lnTo>
                  <a:lnTo>
                    <a:pt x="155258" y="632698"/>
                  </a:lnTo>
                  <a:lnTo>
                    <a:pt x="1238250" y="101203"/>
                  </a:lnTo>
                  <a:lnTo>
                    <a:pt x="2321243" y="632698"/>
                  </a:lnTo>
                  <a:lnTo>
                    <a:pt x="2113598" y="733663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08CE1BB-B02E-F7C7-C291-01D83E4DD9A3}"/>
                </a:ext>
              </a:extLst>
            </p:cNvPr>
            <p:cNvSpPr txBox="1"/>
            <p:nvPr/>
          </p:nvSpPr>
          <p:spPr>
            <a:xfrm>
              <a:off x="5431299" y="3594105"/>
              <a:ext cx="9493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a-IR" dirty="0">
                  <a:solidFill>
                    <a:srgbClr val="002060"/>
                  </a:solidFill>
                </a:rPr>
                <a:t>تحصیلات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30DEF22E-A304-189B-D900-42E9AA825F96}"/>
                </a:ext>
              </a:extLst>
            </p:cNvPr>
            <p:cNvSpPr txBox="1"/>
            <p:nvPr/>
          </p:nvSpPr>
          <p:spPr>
            <a:xfrm>
              <a:off x="5065152" y="3863469"/>
              <a:ext cx="1705245" cy="8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r" rtl="1">
                <a:buFont typeface="Arial" panose="020B0604020202020204" pitchFamily="34" charset="0"/>
                <a:buChar char="•"/>
              </a:pPr>
              <a:r>
                <a:rPr lang="fa-IR" sz="1400" b="1" dirty="0">
                  <a:solidFill>
                    <a:srgbClr val="002060"/>
                  </a:solidFill>
                </a:rPr>
                <a:t>کارشناسی</a:t>
              </a:r>
            </a:p>
            <a:p>
              <a:pPr algn="r" rtl="1"/>
              <a:r>
                <a:rPr lang="fa-IR" sz="1200" dirty="0">
                  <a:solidFill>
                    <a:srgbClr val="002060"/>
                  </a:solidFill>
                </a:rPr>
                <a:t>مهندسی برق (الکترونیک)</a:t>
              </a:r>
            </a:p>
            <a:p>
              <a:pPr algn="r" rtl="1"/>
              <a:r>
                <a:rPr lang="fa-IR" sz="1050" dirty="0">
                  <a:solidFill>
                    <a:srgbClr val="002060"/>
                  </a:solidFill>
                </a:rPr>
                <a:t>دانشگاه خواجه نصیرالدین طوسی</a:t>
              </a:r>
            </a:p>
            <a:p>
              <a:pPr algn="r" rtl="1"/>
              <a:r>
                <a:rPr lang="fa-IR" sz="1050" dirty="0">
                  <a:solidFill>
                    <a:srgbClr val="002060"/>
                  </a:solidFill>
                </a:rPr>
                <a:t>۱۳۹۳-۱۳۹۸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6DC11B4-5372-2495-E3FB-D6802EA2D043}"/>
                </a:ext>
              </a:extLst>
            </p:cNvPr>
            <p:cNvSpPr txBox="1"/>
            <p:nvPr/>
          </p:nvSpPr>
          <p:spPr>
            <a:xfrm>
              <a:off x="5036498" y="4620441"/>
              <a:ext cx="1705245" cy="8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r" rtl="1">
                <a:buFont typeface="Arial" panose="020B0604020202020204" pitchFamily="34" charset="0"/>
                <a:buChar char="•"/>
              </a:pPr>
              <a:r>
                <a:rPr lang="fa-IR" sz="1400" b="1" dirty="0">
                  <a:solidFill>
                    <a:srgbClr val="002060"/>
                  </a:solidFill>
                </a:rPr>
                <a:t>کارشناسی ارشد</a:t>
              </a:r>
            </a:p>
            <a:p>
              <a:pPr algn="r" rtl="1"/>
              <a:r>
                <a:rPr lang="fa-IR" sz="1200" dirty="0">
                  <a:solidFill>
                    <a:srgbClr val="002060"/>
                  </a:solidFill>
                </a:rPr>
                <a:t>مهندسی مکاترونیک</a:t>
              </a:r>
            </a:p>
            <a:p>
              <a:pPr algn="r" rtl="1"/>
              <a:r>
                <a:rPr lang="fa-IR" sz="1050" dirty="0">
                  <a:solidFill>
                    <a:srgbClr val="002060"/>
                  </a:solidFill>
                </a:rPr>
                <a:t>دانشگاه خواجه نصیرالدین طوسی</a:t>
              </a:r>
            </a:p>
            <a:p>
              <a:pPr algn="r" rtl="1"/>
              <a:r>
                <a:rPr lang="fa-IR" sz="1050" dirty="0">
                  <a:solidFill>
                    <a:srgbClr val="002060"/>
                  </a:solidFill>
                </a:rPr>
                <a:t>۱۳۹۸-۱۴۰۱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242FD3-F78C-A1C5-3196-4D708922E4AB}"/>
              </a:ext>
            </a:extLst>
          </p:cNvPr>
          <p:cNvGrpSpPr/>
          <p:nvPr/>
        </p:nvGrpSpPr>
        <p:grpSpPr>
          <a:xfrm rot="20706621">
            <a:off x="4948095" y="6031840"/>
            <a:ext cx="360594" cy="391819"/>
            <a:chOff x="6353647" y="5796764"/>
            <a:chExt cx="565852" cy="656678"/>
          </a:xfrm>
        </p:grpSpPr>
        <p:grpSp>
          <p:nvGrpSpPr>
            <p:cNvPr id="8" name="Graphic 99" descr="small gear icon">
              <a:extLst>
                <a:ext uri="{FF2B5EF4-FFF2-40B4-BE49-F238E27FC236}">
                  <a16:creationId xmlns:a16="http://schemas.microsoft.com/office/drawing/2014/main" id="{1958F89B-A8B1-713F-9FD2-76B6E7C9D1CE}"/>
                </a:ext>
              </a:extLst>
            </p:cNvPr>
            <p:cNvGrpSpPr/>
            <p:nvPr/>
          </p:nvGrpSpPr>
          <p:grpSpPr>
            <a:xfrm>
              <a:off x="6628687" y="6162629"/>
              <a:ext cx="290812" cy="290813"/>
              <a:chOff x="3762274" y="4748590"/>
              <a:chExt cx="266700" cy="266700"/>
            </a:xfrm>
            <a:solidFill>
              <a:schemeClr val="bg1"/>
            </a:solidFill>
          </p:grpSpPr>
          <p:sp>
            <p:nvSpPr>
              <p:cNvPr id="9" name="Freeform 105">
                <a:extLst>
                  <a:ext uri="{FF2B5EF4-FFF2-40B4-BE49-F238E27FC236}">
                    <a16:creationId xmlns:a16="http://schemas.microsoft.com/office/drawing/2014/main" id="{3CC362C0-25C6-A01D-7DB4-FF3C7FFD6AAD}"/>
                  </a:ext>
                </a:extLst>
              </p:cNvPr>
              <p:cNvSpPr/>
              <p:nvPr/>
            </p:nvSpPr>
            <p:spPr>
              <a:xfrm>
                <a:off x="3762274" y="4748590"/>
                <a:ext cx="266700" cy="266700"/>
              </a:xfrm>
              <a:custGeom>
                <a:avLst/>
                <a:gdLst>
                  <a:gd name="connsiteX0" fmla="*/ 250508 w 266700"/>
                  <a:gd name="connsiteY0" fmla="*/ 108585 h 266700"/>
                  <a:gd name="connsiteX1" fmla="*/ 248603 w 266700"/>
                  <a:gd name="connsiteY1" fmla="*/ 108585 h 266700"/>
                  <a:gd name="connsiteX2" fmla="*/ 233363 w 266700"/>
                  <a:gd name="connsiteY2" fmla="*/ 98108 h 266700"/>
                  <a:gd name="connsiteX3" fmla="*/ 236220 w 266700"/>
                  <a:gd name="connsiteY3" fmla="*/ 80010 h 266700"/>
                  <a:gd name="connsiteX4" fmla="*/ 238125 w 266700"/>
                  <a:gd name="connsiteY4" fmla="*/ 78105 h 266700"/>
                  <a:gd name="connsiteX5" fmla="*/ 235268 w 266700"/>
                  <a:gd name="connsiteY5" fmla="*/ 40005 h 266700"/>
                  <a:gd name="connsiteX6" fmla="*/ 214313 w 266700"/>
                  <a:gd name="connsiteY6" fmla="*/ 31433 h 266700"/>
                  <a:gd name="connsiteX7" fmla="*/ 197168 w 266700"/>
                  <a:gd name="connsiteY7" fmla="*/ 37148 h 266700"/>
                  <a:gd name="connsiteX8" fmla="*/ 195263 w 266700"/>
                  <a:gd name="connsiteY8" fmla="*/ 39053 h 266700"/>
                  <a:gd name="connsiteX9" fmla="*/ 183833 w 266700"/>
                  <a:gd name="connsiteY9" fmla="*/ 42863 h 266700"/>
                  <a:gd name="connsiteX10" fmla="*/ 177165 w 266700"/>
                  <a:gd name="connsiteY10" fmla="*/ 41910 h 266700"/>
                  <a:gd name="connsiteX11" fmla="*/ 166688 w 266700"/>
                  <a:gd name="connsiteY11" fmla="*/ 26670 h 266700"/>
                  <a:gd name="connsiteX12" fmla="*/ 166688 w 266700"/>
                  <a:gd name="connsiteY12" fmla="*/ 24765 h 266700"/>
                  <a:gd name="connsiteX13" fmla="*/ 137160 w 266700"/>
                  <a:gd name="connsiteY13" fmla="*/ 0 h 266700"/>
                  <a:gd name="connsiteX14" fmla="*/ 107633 w 266700"/>
                  <a:gd name="connsiteY14" fmla="*/ 24765 h 266700"/>
                  <a:gd name="connsiteX15" fmla="*/ 107633 w 266700"/>
                  <a:gd name="connsiteY15" fmla="*/ 26670 h 266700"/>
                  <a:gd name="connsiteX16" fmla="*/ 97155 w 266700"/>
                  <a:gd name="connsiteY16" fmla="*/ 41910 h 266700"/>
                  <a:gd name="connsiteX17" fmla="*/ 90488 w 266700"/>
                  <a:gd name="connsiteY17" fmla="*/ 42863 h 266700"/>
                  <a:gd name="connsiteX18" fmla="*/ 79058 w 266700"/>
                  <a:gd name="connsiteY18" fmla="*/ 38100 h 266700"/>
                  <a:gd name="connsiteX19" fmla="*/ 77153 w 266700"/>
                  <a:gd name="connsiteY19" fmla="*/ 36195 h 266700"/>
                  <a:gd name="connsiteX20" fmla="*/ 60960 w 266700"/>
                  <a:gd name="connsiteY20" fmla="*/ 31433 h 266700"/>
                  <a:gd name="connsiteX21" fmla="*/ 40005 w 266700"/>
                  <a:gd name="connsiteY21" fmla="*/ 40005 h 266700"/>
                  <a:gd name="connsiteX22" fmla="*/ 37148 w 266700"/>
                  <a:gd name="connsiteY22" fmla="*/ 78105 h 266700"/>
                  <a:gd name="connsiteX23" fmla="*/ 39053 w 266700"/>
                  <a:gd name="connsiteY23" fmla="*/ 80010 h 266700"/>
                  <a:gd name="connsiteX24" fmla="*/ 41910 w 266700"/>
                  <a:gd name="connsiteY24" fmla="*/ 98108 h 266700"/>
                  <a:gd name="connsiteX25" fmla="*/ 26670 w 266700"/>
                  <a:gd name="connsiteY25" fmla="*/ 108585 h 266700"/>
                  <a:gd name="connsiteX26" fmla="*/ 24765 w 266700"/>
                  <a:gd name="connsiteY26" fmla="*/ 108585 h 266700"/>
                  <a:gd name="connsiteX27" fmla="*/ 0 w 266700"/>
                  <a:gd name="connsiteY27" fmla="*/ 138113 h 266700"/>
                  <a:gd name="connsiteX28" fmla="*/ 24765 w 266700"/>
                  <a:gd name="connsiteY28" fmla="*/ 167640 h 266700"/>
                  <a:gd name="connsiteX29" fmla="*/ 26670 w 266700"/>
                  <a:gd name="connsiteY29" fmla="*/ 167640 h 266700"/>
                  <a:gd name="connsiteX30" fmla="*/ 41910 w 266700"/>
                  <a:gd name="connsiteY30" fmla="*/ 178118 h 266700"/>
                  <a:gd name="connsiteX31" fmla="*/ 39053 w 266700"/>
                  <a:gd name="connsiteY31" fmla="*/ 196215 h 266700"/>
                  <a:gd name="connsiteX32" fmla="*/ 37148 w 266700"/>
                  <a:gd name="connsiteY32" fmla="*/ 198120 h 266700"/>
                  <a:gd name="connsiteX33" fmla="*/ 40005 w 266700"/>
                  <a:gd name="connsiteY33" fmla="*/ 236220 h 266700"/>
                  <a:gd name="connsiteX34" fmla="*/ 60960 w 266700"/>
                  <a:gd name="connsiteY34" fmla="*/ 244793 h 266700"/>
                  <a:gd name="connsiteX35" fmla="*/ 78105 w 266700"/>
                  <a:gd name="connsiteY35" fmla="*/ 239078 h 266700"/>
                  <a:gd name="connsiteX36" fmla="*/ 80010 w 266700"/>
                  <a:gd name="connsiteY36" fmla="*/ 237173 h 266700"/>
                  <a:gd name="connsiteX37" fmla="*/ 91440 w 266700"/>
                  <a:gd name="connsiteY37" fmla="*/ 232410 h 266700"/>
                  <a:gd name="connsiteX38" fmla="*/ 98108 w 266700"/>
                  <a:gd name="connsiteY38" fmla="*/ 233363 h 266700"/>
                  <a:gd name="connsiteX39" fmla="*/ 108585 w 266700"/>
                  <a:gd name="connsiteY39" fmla="*/ 248603 h 266700"/>
                  <a:gd name="connsiteX40" fmla="*/ 108585 w 266700"/>
                  <a:gd name="connsiteY40" fmla="*/ 250508 h 266700"/>
                  <a:gd name="connsiteX41" fmla="*/ 138113 w 266700"/>
                  <a:gd name="connsiteY41" fmla="*/ 275273 h 266700"/>
                  <a:gd name="connsiteX42" fmla="*/ 167640 w 266700"/>
                  <a:gd name="connsiteY42" fmla="*/ 250508 h 266700"/>
                  <a:gd name="connsiteX43" fmla="*/ 167640 w 266700"/>
                  <a:gd name="connsiteY43" fmla="*/ 248603 h 266700"/>
                  <a:gd name="connsiteX44" fmla="*/ 178118 w 266700"/>
                  <a:gd name="connsiteY44" fmla="*/ 233363 h 266700"/>
                  <a:gd name="connsiteX45" fmla="*/ 184785 w 266700"/>
                  <a:gd name="connsiteY45" fmla="*/ 232410 h 266700"/>
                  <a:gd name="connsiteX46" fmla="*/ 196215 w 266700"/>
                  <a:gd name="connsiteY46" fmla="*/ 237173 h 266700"/>
                  <a:gd name="connsiteX47" fmla="*/ 198120 w 266700"/>
                  <a:gd name="connsiteY47" fmla="*/ 239078 h 266700"/>
                  <a:gd name="connsiteX48" fmla="*/ 215265 w 266700"/>
                  <a:gd name="connsiteY48" fmla="*/ 244793 h 266700"/>
                  <a:gd name="connsiteX49" fmla="*/ 236220 w 266700"/>
                  <a:gd name="connsiteY49" fmla="*/ 236220 h 266700"/>
                  <a:gd name="connsiteX50" fmla="*/ 239078 w 266700"/>
                  <a:gd name="connsiteY50" fmla="*/ 198120 h 266700"/>
                  <a:gd name="connsiteX51" fmla="*/ 237173 w 266700"/>
                  <a:gd name="connsiteY51" fmla="*/ 196215 h 266700"/>
                  <a:gd name="connsiteX52" fmla="*/ 234315 w 266700"/>
                  <a:gd name="connsiteY52" fmla="*/ 178118 h 266700"/>
                  <a:gd name="connsiteX53" fmla="*/ 249555 w 266700"/>
                  <a:gd name="connsiteY53" fmla="*/ 167640 h 266700"/>
                  <a:gd name="connsiteX54" fmla="*/ 251460 w 266700"/>
                  <a:gd name="connsiteY54" fmla="*/ 167640 h 266700"/>
                  <a:gd name="connsiteX55" fmla="*/ 276225 w 266700"/>
                  <a:gd name="connsiteY55" fmla="*/ 138113 h 266700"/>
                  <a:gd name="connsiteX56" fmla="*/ 250508 w 266700"/>
                  <a:gd name="connsiteY56" fmla="*/ 108585 h 266700"/>
                  <a:gd name="connsiteX57" fmla="*/ 247650 w 266700"/>
                  <a:gd name="connsiteY57" fmla="*/ 149543 h 266700"/>
                  <a:gd name="connsiteX58" fmla="*/ 247650 w 266700"/>
                  <a:gd name="connsiteY58" fmla="*/ 149543 h 266700"/>
                  <a:gd name="connsiteX59" fmla="*/ 216218 w 266700"/>
                  <a:gd name="connsiteY59" fmla="*/ 171450 h 266700"/>
                  <a:gd name="connsiteX60" fmla="*/ 222885 w 266700"/>
                  <a:gd name="connsiteY60" fmla="*/ 208598 h 266700"/>
                  <a:gd name="connsiteX61" fmla="*/ 222885 w 266700"/>
                  <a:gd name="connsiteY61" fmla="*/ 208598 h 266700"/>
                  <a:gd name="connsiteX62" fmla="*/ 221933 w 266700"/>
                  <a:gd name="connsiteY62" fmla="*/ 222885 h 266700"/>
                  <a:gd name="connsiteX63" fmla="*/ 213360 w 266700"/>
                  <a:gd name="connsiteY63" fmla="*/ 226695 h 266700"/>
                  <a:gd name="connsiteX64" fmla="*/ 206693 w 266700"/>
                  <a:gd name="connsiteY64" fmla="*/ 224790 h 266700"/>
                  <a:gd name="connsiteX65" fmla="*/ 206693 w 266700"/>
                  <a:gd name="connsiteY65" fmla="*/ 224790 h 266700"/>
                  <a:gd name="connsiteX66" fmla="*/ 182880 w 266700"/>
                  <a:gd name="connsiteY66" fmla="*/ 215265 h 266700"/>
                  <a:gd name="connsiteX67" fmla="*/ 169545 w 266700"/>
                  <a:gd name="connsiteY67" fmla="*/ 218123 h 266700"/>
                  <a:gd name="connsiteX68" fmla="*/ 147638 w 266700"/>
                  <a:gd name="connsiteY68" fmla="*/ 249555 h 266700"/>
                  <a:gd name="connsiteX69" fmla="*/ 147638 w 266700"/>
                  <a:gd name="connsiteY69" fmla="*/ 249555 h 266700"/>
                  <a:gd name="connsiteX70" fmla="*/ 136208 w 266700"/>
                  <a:gd name="connsiteY70" fmla="*/ 259080 h 266700"/>
                  <a:gd name="connsiteX71" fmla="*/ 124778 w 266700"/>
                  <a:gd name="connsiteY71" fmla="*/ 249555 h 266700"/>
                  <a:gd name="connsiteX72" fmla="*/ 124778 w 266700"/>
                  <a:gd name="connsiteY72" fmla="*/ 249555 h 266700"/>
                  <a:gd name="connsiteX73" fmla="*/ 102870 w 266700"/>
                  <a:gd name="connsiteY73" fmla="*/ 218123 h 266700"/>
                  <a:gd name="connsiteX74" fmla="*/ 89535 w 266700"/>
                  <a:gd name="connsiteY74" fmla="*/ 215265 h 266700"/>
                  <a:gd name="connsiteX75" fmla="*/ 65723 w 266700"/>
                  <a:gd name="connsiteY75" fmla="*/ 224790 h 266700"/>
                  <a:gd name="connsiteX76" fmla="*/ 65723 w 266700"/>
                  <a:gd name="connsiteY76" fmla="*/ 224790 h 266700"/>
                  <a:gd name="connsiteX77" fmla="*/ 59055 w 266700"/>
                  <a:gd name="connsiteY77" fmla="*/ 226695 h 266700"/>
                  <a:gd name="connsiteX78" fmla="*/ 50482 w 266700"/>
                  <a:gd name="connsiteY78" fmla="*/ 222885 h 266700"/>
                  <a:gd name="connsiteX79" fmla="*/ 49530 w 266700"/>
                  <a:gd name="connsiteY79" fmla="*/ 208598 h 266700"/>
                  <a:gd name="connsiteX80" fmla="*/ 49530 w 266700"/>
                  <a:gd name="connsiteY80" fmla="*/ 208598 h 266700"/>
                  <a:gd name="connsiteX81" fmla="*/ 56198 w 266700"/>
                  <a:gd name="connsiteY81" fmla="*/ 171450 h 266700"/>
                  <a:gd name="connsiteX82" fmla="*/ 24765 w 266700"/>
                  <a:gd name="connsiteY82" fmla="*/ 149543 h 266700"/>
                  <a:gd name="connsiteX83" fmla="*/ 24765 w 266700"/>
                  <a:gd name="connsiteY83" fmla="*/ 149543 h 266700"/>
                  <a:gd name="connsiteX84" fmla="*/ 15240 w 266700"/>
                  <a:gd name="connsiteY84" fmla="*/ 138113 h 266700"/>
                  <a:gd name="connsiteX85" fmla="*/ 24765 w 266700"/>
                  <a:gd name="connsiteY85" fmla="*/ 126682 h 266700"/>
                  <a:gd name="connsiteX86" fmla="*/ 24765 w 266700"/>
                  <a:gd name="connsiteY86" fmla="*/ 126682 h 266700"/>
                  <a:gd name="connsiteX87" fmla="*/ 56198 w 266700"/>
                  <a:gd name="connsiteY87" fmla="*/ 104775 h 266700"/>
                  <a:gd name="connsiteX88" fmla="*/ 49530 w 266700"/>
                  <a:gd name="connsiteY88" fmla="*/ 67628 h 266700"/>
                  <a:gd name="connsiteX89" fmla="*/ 49530 w 266700"/>
                  <a:gd name="connsiteY89" fmla="*/ 67628 h 266700"/>
                  <a:gd name="connsiteX90" fmla="*/ 50482 w 266700"/>
                  <a:gd name="connsiteY90" fmla="*/ 53340 h 266700"/>
                  <a:gd name="connsiteX91" fmla="*/ 60960 w 266700"/>
                  <a:gd name="connsiteY91" fmla="*/ 50483 h 266700"/>
                  <a:gd name="connsiteX92" fmla="*/ 67628 w 266700"/>
                  <a:gd name="connsiteY92" fmla="*/ 52388 h 266700"/>
                  <a:gd name="connsiteX93" fmla="*/ 67628 w 266700"/>
                  <a:gd name="connsiteY93" fmla="*/ 52388 h 266700"/>
                  <a:gd name="connsiteX94" fmla="*/ 91440 w 266700"/>
                  <a:gd name="connsiteY94" fmla="*/ 61913 h 266700"/>
                  <a:gd name="connsiteX95" fmla="*/ 104775 w 266700"/>
                  <a:gd name="connsiteY95" fmla="*/ 59055 h 266700"/>
                  <a:gd name="connsiteX96" fmla="*/ 126683 w 266700"/>
                  <a:gd name="connsiteY96" fmla="*/ 27623 h 266700"/>
                  <a:gd name="connsiteX97" fmla="*/ 126683 w 266700"/>
                  <a:gd name="connsiteY97" fmla="*/ 27623 h 266700"/>
                  <a:gd name="connsiteX98" fmla="*/ 138113 w 266700"/>
                  <a:gd name="connsiteY98" fmla="*/ 18098 h 266700"/>
                  <a:gd name="connsiteX99" fmla="*/ 149543 w 266700"/>
                  <a:gd name="connsiteY99" fmla="*/ 27623 h 266700"/>
                  <a:gd name="connsiteX100" fmla="*/ 149543 w 266700"/>
                  <a:gd name="connsiteY100" fmla="*/ 27623 h 266700"/>
                  <a:gd name="connsiteX101" fmla="*/ 171450 w 266700"/>
                  <a:gd name="connsiteY101" fmla="*/ 59055 h 266700"/>
                  <a:gd name="connsiteX102" fmla="*/ 184785 w 266700"/>
                  <a:gd name="connsiteY102" fmla="*/ 61913 h 266700"/>
                  <a:gd name="connsiteX103" fmla="*/ 208598 w 266700"/>
                  <a:gd name="connsiteY103" fmla="*/ 52388 h 266700"/>
                  <a:gd name="connsiteX104" fmla="*/ 208598 w 266700"/>
                  <a:gd name="connsiteY104" fmla="*/ 52388 h 266700"/>
                  <a:gd name="connsiteX105" fmla="*/ 215265 w 266700"/>
                  <a:gd name="connsiteY105" fmla="*/ 50483 h 266700"/>
                  <a:gd name="connsiteX106" fmla="*/ 223838 w 266700"/>
                  <a:gd name="connsiteY106" fmla="*/ 54293 h 266700"/>
                  <a:gd name="connsiteX107" fmla="*/ 224790 w 266700"/>
                  <a:gd name="connsiteY107" fmla="*/ 68580 h 266700"/>
                  <a:gd name="connsiteX108" fmla="*/ 224790 w 266700"/>
                  <a:gd name="connsiteY108" fmla="*/ 68580 h 266700"/>
                  <a:gd name="connsiteX109" fmla="*/ 218123 w 266700"/>
                  <a:gd name="connsiteY109" fmla="*/ 105728 h 266700"/>
                  <a:gd name="connsiteX110" fmla="*/ 249555 w 266700"/>
                  <a:gd name="connsiteY110" fmla="*/ 127635 h 266700"/>
                  <a:gd name="connsiteX111" fmla="*/ 249555 w 266700"/>
                  <a:gd name="connsiteY111" fmla="*/ 127635 h 266700"/>
                  <a:gd name="connsiteX112" fmla="*/ 259080 w 266700"/>
                  <a:gd name="connsiteY112" fmla="*/ 139065 h 266700"/>
                  <a:gd name="connsiteX113" fmla="*/ 247650 w 266700"/>
                  <a:gd name="connsiteY113" fmla="*/ 149543 h 26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266700" h="266700">
                    <a:moveTo>
                      <a:pt x="250508" y="108585"/>
                    </a:moveTo>
                    <a:cubicBezTo>
                      <a:pt x="249555" y="108585"/>
                      <a:pt x="248603" y="108585"/>
                      <a:pt x="248603" y="108585"/>
                    </a:cubicBezTo>
                    <a:cubicBezTo>
                      <a:pt x="241935" y="108585"/>
                      <a:pt x="236220" y="103823"/>
                      <a:pt x="233363" y="98108"/>
                    </a:cubicBezTo>
                    <a:cubicBezTo>
                      <a:pt x="230505" y="92393"/>
                      <a:pt x="232410" y="84773"/>
                      <a:pt x="236220" y="80010"/>
                    </a:cubicBezTo>
                    <a:cubicBezTo>
                      <a:pt x="237173" y="79058"/>
                      <a:pt x="237173" y="79058"/>
                      <a:pt x="238125" y="78105"/>
                    </a:cubicBezTo>
                    <a:cubicBezTo>
                      <a:pt x="246698" y="66675"/>
                      <a:pt x="245745" y="50483"/>
                      <a:pt x="235268" y="40005"/>
                    </a:cubicBezTo>
                    <a:cubicBezTo>
                      <a:pt x="229553" y="34290"/>
                      <a:pt x="221933" y="31433"/>
                      <a:pt x="214313" y="31433"/>
                    </a:cubicBezTo>
                    <a:cubicBezTo>
                      <a:pt x="207645" y="31433"/>
                      <a:pt x="201930" y="33338"/>
                      <a:pt x="197168" y="37148"/>
                    </a:cubicBezTo>
                    <a:cubicBezTo>
                      <a:pt x="196215" y="37148"/>
                      <a:pt x="196215" y="38100"/>
                      <a:pt x="195263" y="39053"/>
                    </a:cubicBezTo>
                    <a:cubicBezTo>
                      <a:pt x="191453" y="41910"/>
                      <a:pt x="187643" y="42863"/>
                      <a:pt x="183833" y="42863"/>
                    </a:cubicBezTo>
                    <a:cubicBezTo>
                      <a:pt x="181928" y="42863"/>
                      <a:pt x="179070" y="42863"/>
                      <a:pt x="177165" y="41910"/>
                    </a:cubicBezTo>
                    <a:cubicBezTo>
                      <a:pt x="171450" y="39053"/>
                      <a:pt x="166688" y="33338"/>
                      <a:pt x="166688" y="26670"/>
                    </a:cubicBezTo>
                    <a:cubicBezTo>
                      <a:pt x="166688" y="25717"/>
                      <a:pt x="166688" y="24765"/>
                      <a:pt x="166688" y="24765"/>
                    </a:cubicBezTo>
                    <a:cubicBezTo>
                      <a:pt x="164783" y="10477"/>
                      <a:pt x="152400" y="0"/>
                      <a:pt x="137160" y="0"/>
                    </a:cubicBezTo>
                    <a:cubicBezTo>
                      <a:pt x="121920" y="0"/>
                      <a:pt x="109538" y="10477"/>
                      <a:pt x="107633" y="24765"/>
                    </a:cubicBezTo>
                    <a:cubicBezTo>
                      <a:pt x="107633" y="25717"/>
                      <a:pt x="107633" y="26670"/>
                      <a:pt x="107633" y="26670"/>
                    </a:cubicBezTo>
                    <a:cubicBezTo>
                      <a:pt x="107633" y="33338"/>
                      <a:pt x="102870" y="39053"/>
                      <a:pt x="97155" y="41910"/>
                    </a:cubicBezTo>
                    <a:cubicBezTo>
                      <a:pt x="95250" y="42863"/>
                      <a:pt x="93345" y="42863"/>
                      <a:pt x="90488" y="42863"/>
                    </a:cubicBezTo>
                    <a:cubicBezTo>
                      <a:pt x="86678" y="42863"/>
                      <a:pt x="81915" y="40958"/>
                      <a:pt x="79058" y="38100"/>
                    </a:cubicBezTo>
                    <a:cubicBezTo>
                      <a:pt x="78105" y="37148"/>
                      <a:pt x="78105" y="37148"/>
                      <a:pt x="77153" y="36195"/>
                    </a:cubicBezTo>
                    <a:cubicBezTo>
                      <a:pt x="72390" y="33338"/>
                      <a:pt x="66675" y="31433"/>
                      <a:pt x="60960" y="31433"/>
                    </a:cubicBezTo>
                    <a:cubicBezTo>
                      <a:pt x="53340" y="31433"/>
                      <a:pt x="45720" y="34290"/>
                      <a:pt x="40005" y="40005"/>
                    </a:cubicBezTo>
                    <a:cubicBezTo>
                      <a:pt x="29528" y="50483"/>
                      <a:pt x="28575" y="66675"/>
                      <a:pt x="37148" y="78105"/>
                    </a:cubicBezTo>
                    <a:cubicBezTo>
                      <a:pt x="37148" y="79058"/>
                      <a:pt x="38100" y="79058"/>
                      <a:pt x="39053" y="80010"/>
                    </a:cubicBezTo>
                    <a:cubicBezTo>
                      <a:pt x="43815" y="84773"/>
                      <a:pt x="44768" y="91440"/>
                      <a:pt x="41910" y="98108"/>
                    </a:cubicBezTo>
                    <a:cubicBezTo>
                      <a:pt x="39053" y="103823"/>
                      <a:pt x="33338" y="108585"/>
                      <a:pt x="26670" y="108585"/>
                    </a:cubicBezTo>
                    <a:cubicBezTo>
                      <a:pt x="25718" y="108585"/>
                      <a:pt x="24765" y="108585"/>
                      <a:pt x="24765" y="108585"/>
                    </a:cubicBezTo>
                    <a:cubicBezTo>
                      <a:pt x="10477" y="110490"/>
                      <a:pt x="0" y="122873"/>
                      <a:pt x="0" y="138113"/>
                    </a:cubicBezTo>
                    <a:cubicBezTo>
                      <a:pt x="0" y="153353"/>
                      <a:pt x="10477" y="165735"/>
                      <a:pt x="24765" y="167640"/>
                    </a:cubicBezTo>
                    <a:cubicBezTo>
                      <a:pt x="25718" y="167640"/>
                      <a:pt x="26670" y="167640"/>
                      <a:pt x="26670" y="167640"/>
                    </a:cubicBezTo>
                    <a:cubicBezTo>
                      <a:pt x="33338" y="167640"/>
                      <a:pt x="39053" y="172403"/>
                      <a:pt x="41910" y="178118"/>
                    </a:cubicBezTo>
                    <a:cubicBezTo>
                      <a:pt x="44768" y="183833"/>
                      <a:pt x="42863" y="191453"/>
                      <a:pt x="39053" y="196215"/>
                    </a:cubicBezTo>
                    <a:cubicBezTo>
                      <a:pt x="38100" y="197168"/>
                      <a:pt x="38100" y="197168"/>
                      <a:pt x="37148" y="198120"/>
                    </a:cubicBezTo>
                    <a:cubicBezTo>
                      <a:pt x="28575" y="209550"/>
                      <a:pt x="29528" y="225743"/>
                      <a:pt x="40005" y="236220"/>
                    </a:cubicBezTo>
                    <a:cubicBezTo>
                      <a:pt x="45720" y="241935"/>
                      <a:pt x="53340" y="244793"/>
                      <a:pt x="60960" y="244793"/>
                    </a:cubicBezTo>
                    <a:cubicBezTo>
                      <a:pt x="67628" y="244793"/>
                      <a:pt x="73343" y="242888"/>
                      <a:pt x="78105" y="239078"/>
                    </a:cubicBezTo>
                    <a:cubicBezTo>
                      <a:pt x="79058" y="239078"/>
                      <a:pt x="79058" y="238125"/>
                      <a:pt x="80010" y="237173"/>
                    </a:cubicBezTo>
                    <a:cubicBezTo>
                      <a:pt x="82868" y="234315"/>
                      <a:pt x="87630" y="232410"/>
                      <a:pt x="91440" y="232410"/>
                    </a:cubicBezTo>
                    <a:cubicBezTo>
                      <a:pt x="93345" y="232410"/>
                      <a:pt x="96203" y="232410"/>
                      <a:pt x="98108" y="233363"/>
                    </a:cubicBezTo>
                    <a:cubicBezTo>
                      <a:pt x="103823" y="236220"/>
                      <a:pt x="108585" y="241935"/>
                      <a:pt x="108585" y="248603"/>
                    </a:cubicBezTo>
                    <a:cubicBezTo>
                      <a:pt x="108585" y="249555"/>
                      <a:pt x="108585" y="250508"/>
                      <a:pt x="108585" y="250508"/>
                    </a:cubicBezTo>
                    <a:cubicBezTo>
                      <a:pt x="110490" y="264795"/>
                      <a:pt x="122873" y="275273"/>
                      <a:pt x="138113" y="275273"/>
                    </a:cubicBezTo>
                    <a:cubicBezTo>
                      <a:pt x="153353" y="275273"/>
                      <a:pt x="165735" y="264795"/>
                      <a:pt x="167640" y="250508"/>
                    </a:cubicBezTo>
                    <a:cubicBezTo>
                      <a:pt x="167640" y="249555"/>
                      <a:pt x="167640" y="248603"/>
                      <a:pt x="167640" y="248603"/>
                    </a:cubicBezTo>
                    <a:cubicBezTo>
                      <a:pt x="167640" y="241935"/>
                      <a:pt x="172403" y="236220"/>
                      <a:pt x="178118" y="233363"/>
                    </a:cubicBezTo>
                    <a:cubicBezTo>
                      <a:pt x="180023" y="232410"/>
                      <a:pt x="181928" y="232410"/>
                      <a:pt x="184785" y="232410"/>
                    </a:cubicBezTo>
                    <a:cubicBezTo>
                      <a:pt x="188595" y="232410"/>
                      <a:pt x="193358" y="234315"/>
                      <a:pt x="196215" y="237173"/>
                    </a:cubicBezTo>
                    <a:cubicBezTo>
                      <a:pt x="197168" y="238125"/>
                      <a:pt x="197168" y="238125"/>
                      <a:pt x="198120" y="239078"/>
                    </a:cubicBezTo>
                    <a:cubicBezTo>
                      <a:pt x="202883" y="242888"/>
                      <a:pt x="208598" y="244793"/>
                      <a:pt x="215265" y="244793"/>
                    </a:cubicBezTo>
                    <a:cubicBezTo>
                      <a:pt x="222885" y="244793"/>
                      <a:pt x="230505" y="241935"/>
                      <a:pt x="236220" y="236220"/>
                    </a:cubicBezTo>
                    <a:cubicBezTo>
                      <a:pt x="246698" y="225743"/>
                      <a:pt x="247650" y="209550"/>
                      <a:pt x="239078" y="198120"/>
                    </a:cubicBezTo>
                    <a:cubicBezTo>
                      <a:pt x="239078" y="197168"/>
                      <a:pt x="238125" y="197168"/>
                      <a:pt x="237173" y="196215"/>
                    </a:cubicBezTo>
                    <a:cubicBezTo>
                      <a:pt x="232410" y="191453"/>
                      <a:pt x="231458" y="184785"/>
                      <a:pt x="234315" y="178118"/>
                    </a:cubicBezTo>
                    <a:cubicBezTo>
                      <a:pt x="237173" y="172403"/>
                      <a:pt x="242888" y="167640"/>
                      <a:pt x="249555" y="167640"/>
                    </a:cubicBezTo>
                    <a:cubicBezTo>
                      <a:pt x="250508" y="167640"/>
                      <a:pt x="251460" y="167640"/>
                      <a:pt x="251460" y="167640"/>
                    </a:cubicBezTo>
                    <a:cubicBezTo>
                      <a:pt x="265748" y="165735"/>
                      <a:pt x="276225" y="153353"/>
                      <a:pt x="276225" y="138113"/>
                    </a:cubicBezTo>
                    <a:cubicBezTo>
                      <a:pt x="275273" y="122873"/>
                      <a:pt x="264795" y="110490"/>
                      <a:pt x="250508" y="108585"/>
                    </a:cubicBezTo>
                    <a:close/>
                    <a:moveTo>
                      <a:pt x="247650" y="149543"/>
                    </a:moveTo>
                    <a:cubicBezTo>
                      <a:pt x="247650" y="149543"/>
                      <a:pt x="247650" y="149543"/>
                      <a:pt x="247650" y="149543"/>
                    </a:cubicBezTo>
                    <a:cubicBezTo>
                      <a:pt x="234315" y="150495"/>
                      <a:pt x="221933" y="158115"/>
                      <a:pt x="216218" y="171450"/>
                    </a:cubicBezTo>
                    <a:cubicBezTo>
                      <a:pt x="210503" y="184785"/>
                      <a:pt x="214313" y="199073"/>
                      <a:pt x="222885" y="208598"/>
                    </a:cubicBezTo>
                    <a:cubicBezTo>
                      <a:pt x="222885" y="208598"/>
                      <a:pt x="222885" y="208598"/>
                      <a:pt x="222885" y="208598"/>
                    </a:cubicBezTo>
                    <a:cubicBezTo>
                      <a:pt x="226695" y="212408"/>
                      <a:pt x="225743" y="219075"/>
                      <a:pt x="221933" y="222885"/>
                    </a:cubicBezTo>
                    <a:cubicBezTo>
                      <a:pt x="220028" y="224790"/>
                      <a:pt x="216218" y="226695"/>
                      <a:pt x="213360" y="226695"/>
                    </a:cubicBezTo>
                    <a:cubicBezTo>
                      <a:pt x="211455" y="226695"/>
                      <a:pt x="208598" y="225743"/>
                      <a:pt x="206693" y="224790"/>
                    </a:cubicBezTo>
                    <a:cubicBezTo>
                      <a:pt x="206693" y="224790"/>
                      <a:pt x="206693" y="224790"/>
                      <a:pt x="206693" y="224790"/>
                    </a:cubicBezTo>
                    <a:cubicBezTo>
                      <a:pt x="200025" y="219075"/>
                      <a:pt x="191453" y="215265"/>
                      <a:pt x="182880" y="215265"/>
                    </a:cubicBezTo>
                    <a:cubicBezTo>
                      <a:pt x="178118" y="215265"/>
                      <a:pt x="174308" y="216218"/>
                      <a:pt x="169545" y="218123"/>
                    </a:cubicBezTo>
                    <a:cubicBezTo>
                      <a:pt x="156210" y="223838"/>
                      <a:pt x="148590" y="236220"/>
                      <a:pt x="147638" y="249555"/>
                    </a:cubicBezTo>
                    <a:cubicBezTo>
                      <a:pt x="147638" y="249555"/>
                      <a:pt x="147638" y="249555"/>
                      <a:pt x="147638" y="249555"/>
                    </a:cubicBezTo>
                    <a:cubicBezTo>
                      <a:pt x="147638" y="255270"/>
                      <a:pt x="142875" y="259080"/>
                      <a:pt x="136208" y="259080"/>
                    </a:cubicBezTo>
                    <a:cubicBezTo>
                      <a:pt x="129540" y="259080"/>
                      <a:pt x="125730" y="255270"/>
                      <a:pt x="124778" y="249555"/>
                    </a:cubicBezTo>
                    <a:cubicBezTo>
                      <a:pt x="124778" y="249555"/>
                      <a:pt x="124778" y="249555"/>
                      <a:pt x="124778" y="249555"/>
                    </a:cubicBezTo>
                    <a:cubicBezTo>
                      <a:pt x="123825" y="236220"/>
                      <a:pt x="116205" y="223838"/>
                      <a:pt x="102870" y="218123"/>
                    </a:cubicBezTo>
                    <a:cubicBezTo>
                      <a:pt x="98108" y="216218"/>
                      <a:pt x="94298" y="215265"/>
                      <a:pt x="89535" y="215265"/>
                    </a:cubicBezTo>
                    <a:cubicBezTo>
                      <a:pt x="80963" y="215265"/>
                      <a:pt x="72390" y="219075"/>
                      <a:pt x="65723" y="224790"/>
                    </a:cubicBezTo>
                    <a:cubicBezTo>
                      <a:pt x="65723" y="224790"/>
                      <a:pt x="65723" y="224790"/>
                      <a:pt x="65723" y="224790"/>
                    </a:cubicBezTo>
                    <a:cubicBezTo>
                      <a:pt x="63818" y="226695"/>
                      <a:pt x="61913" y="226695"/>
                      <a:pt x="59055" y="226695"/>
                    </a:cubicBezTo>
                    <a:cubicBezTo>
                      <a:pt x="56198" y="226695"/>
                      <a:pt x="53340" y="225743"/>
                      <a:pt x="50482" y="222885"/>
                    </a:cubicBezTo>
                    <a:cubicBezTo>
                      <a:pt x="46673" y="219075"/>
                      <a:pt x="45720" y="212408"/>
                      <a:pt x="49530" y="208598"/>
                    </a:cubicBezTo>
                    <a:cubicBezTo>
                      <a:pt x="49530" y="208598"/>
                      <a:pt x="49530" y="208598"/>
                      <a:pt x="49530" y="208598"/>
                    </a:cubicBezTo>
                    <a:cubicBezTo>
                      <a:pt x="58103" y="199073"/>
                      <a:pt x="61913" y="184785"/>
                      <a:pt x="56198" y="171450"/>
                    </a:cubicBezTo>
                    <a:cubicBezTo>
                      <a:pt x="50482" y="158115"/>
                      <a:pt x="38100" y="150495"/>
                      <a:pt x="24765" y="149543"/>
                    </a:cubicBezTo>
                    <a:cubicBezTo>
                      <a:pt x="24765" y="149543"/>
                      <a:pt x="24765" y="149543"/>
                      <a:pt x="24765" y="149543"/>
                    </a:cubicBezTo>
                    <a:cubicBezTo>
                      <a:pt x="19050" y="149543"/>
                      <a:pt x="15240" y="144780"/>
                      <a:pt x="15240" y="138113"/>
                    </a:cubicBezTo>
                    <a:cubicBezTo>
                      <a:pt x="15240" y="132398"/>
                      <a:pt x="19050" y="127635"/>
                      <a:pt x="24765" y="126682"/>
                    </a:cubicBezTo>
                    <a:cubicBezTo>
                      <a:pt x="24765" y="126682"/>
                      <a:pt x="24765" y="126682"/>
                      <a:pt x="24765" y="126682"/>
                    </a:cubicBezTo>
                    <a:cubicBezTo>
                      <a:pt x="38100" y="125730"/>
                      <a:pt x="50482" y="118110"/>
                      <a:pt x="56198" y="104775"/>
                    </a:cubicBezTo>
                    <a:cubicBezTo>
                      <a:pt x="61913" y="91440"/>
                      <a:pt x="58103" y="77153"/>
                      <a:pt x="49530" y="67628"/>
                    </a:cubicBezTo>
                    <a:cubicBezTo>
                      <a:pt x="49530" y="67628"/>
                      <a:pt x="49530" y="67628"/>
                      <a:pt x="49530" y="67628"/>
                    </a:cubicBezTo>
                    <a:cubicBezTo>
                      <a:pt x="45720" y="63818"/>
                      <a:pt x="46673" y="57150"/>
                      <a:pt x="50482" y="53340"/>
                    </a:cubicBezTo>
                    <a:cubicBezTo>
                      <a:pt x="55245" y="51435"/>
                      <a:pt x="58103" y="50483"/>
                      <a:pt x="60960" y="50483"/>
                    </a:cubicBezTo>
                    <a:cubicBezTo>
                      <a:pt x="62865" y="50483"/>
                      <a:pt x="65723" y="51435"/>
                      <a:pt x="67628" y="52388"/>
                    </a:cubicBezTo>
                    <a:cubicBezTo>
                      <a:pt x="67628" y="52388"/>
                      <a:pt x="67628" y="52388"/>
                      <a:pt x="67628" y="52388"/>
                    </a:cubicBezTo>
                    <a:cubicBezTo>
                      <a:pt x="74295" y="58103"/>
                      <a:pt x="82868" y="61913"/>
                      <a:pt x="91440" y="61913"/>
                    </a:cubicBezTo>
                    <a:cubicBezTo>
                      <a:pt x="96203" y="61913"/>
                      <a:pt x="100013" y="60960"/>
                      <a:pt x="104775" y="59055"/>
                    </a:cubicBezTo>
                    <a:cubicBezTo>
                      <a:pt x="118110" y="53340"/>
                      <a:pt x="125730" y="40958"/>
                      <a:pt x="126683" y="27623"/>
                    </a:cubicBezTo>
                    <a:cubicBezTo>
                      <a:pt x="126683" y="27623"/>
                      <a:pt x="126683" y="27623"/>
                      <a:pt x="126683" y="27623"/>
                    </a:cubicBezTo>
                    <a:cubicBezTo>
                      <a:pt x="126683" y="21908"/>
                      <a:pt x="131445" y="18098"/>
                      <a:pt x="138113" y="18098"/>
                    </a:cubicBezTo>
                    <a:cubicBezTo>
                      <a:pt x="144780" y="18098"/>
                      <a:pt x="148590" y="21908"/>
                      <a:pt x="149543" y="27623"/>
                    </a:cubicBezTo>
                    <a:cubicBezTo>
                      <a:pt x="149543" y="27623"/>
                      <a:pt x="149543" y="27623"/>
                      <a:pt x="149543" y="27623"/>
                    </a:cubicBezTo>
                    <a:cubicBezTo>
                      <a:pt x="150495" y="40958"/>
                      <a:pt x="158115" y="53340"/>
                      <a:pt x="171450" y="59055"/>
                    </a:cubicBezTo>
                    <a:cubicBezTo>
                      <a:pt x="176213" y="60960"/>
                      <a:pt x="180023" y="61913"/>
                      <a:pt x="184785" y="61913"/>
                    </a:cubicBezTo>
                    <a:cubicBezTo>
                      <a:pt x="193358" y="61913"/>
                      <a:pt x="201930" y="58103"/>
                      <a:pt x="208598" y="52388"/>
                    </a:cubicBezTo>
                    <a:cubicBezTo>
                      <a:pt x="208598" y="52388"/>
                      <a:pt x="208598" y="52388"/>
                      <a:pt x="208598" y="52388"/>
                    </a:cubicBezTo>
                    <a:cubicBezTo>
                      <a:pt x="210503" y="50483"/>
                      <a:pt x="212408" y="50483"/>
                      <a:pt x="215265" y="50483"/>
                    </a:cubicBezTo>
                    <a:cubicBezTo>
                      <a:pt x="218123" y="50483"/>
                      <a:pt x="220980" y="51435"/>
                      <a:pt x="223838" y="54293"/>
                    </a:cubicBezTo>
                    <a:cubicBezTo>
                      <a:pt x="227648" y="58103"/>
                      <a:pt x="228600" y="64770"/>
                      <a:pt x="224790" y="68580"/>
                    </a:cubicBezTo>
                    <a:cubicBezTo>
                      <a:pt x="224790" y="68580"/>
                      <a:pt x="224790" y="68580"/>
                      <a:pt x="224790" y="68580"/>
                    </a:cubicBezTo>
                    <a:cubicBezTo>
                      <a:pt x="216218" y="78105"/>
                      <a:pt x="212408" y="92393"/>
                      <a:pt x="218123" y="105728"/>
                    </a:cubicBezTo>
                    <a:cubicBezTo>
                      <a:pt x="223838" y="119063"/>
                      <a:pt x="236220" y="126682"/>
                      <a:pt x="249555" y="127635"/>
                    </a:cubicBezTo>
                    <a:cubicBezTo>
                      <a:pt x="249555" y="127635"/>
                      <a:pt x="249555" y="127635"/>
                      <a:pt x="249555" y="127635"/>
                    </a:cubicBezTo>
                    <a:cubicBezTo>
                      <a:pt x="255270" y="127635"/>
                      <a:pt x="259080" y="132398"/>
                      <a:pt x="259080" y="139065"/>
                    </a:cubicBezTo>
                    <a:cubicBezTo>
                      <a:pt x="257175" y="143828"/>
                      <a:pt x="252413" y="148590"/>
                      <a:pt x="247650" y="1495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0" name="Freeform 106">
                <a:extLst>
                  <a:ext uri="{FF2B5EF4-FFF2-40B4-BE49-F238E27FC236}">
                    <a16:creationId xmlns:a16="http://schemas.microsoft.com/office/drawing/2014/main" id="{F395716F-F7FB-98BB-ACA5-8DEB4B779997}"/>
                  </a:ext>
                </a:extLst>
              </p:cNvPr>
              <p:cNvSpPr/>
              <p:nvPr/>
            </p:nvSpPr>
            <p:spPr>
              <a:xfrm>
                <a:off x="3843236" y="4829552"/>
                <a:ext cx="104775" cy="104775"/>
              </a:xfrm>
              <a:custGeom>
                <a:avLst/>
                <a:gdLst>
                  <a:gd name="connsiteX0" fmla="*/ 55245 w 104775"/>
                  <a:gd name="connsiteY0" fmla="*/ 0 h 104775"/>
                  <a:gd name="connsiteX1" fmla="*/ 0 w 104775"/>
                  <a:gd name="connsiteY1" fmla="*/ 55245 h 104775"/>
                  <a:gd name="connsiteX2" fmla="*/ 55245 w 104775"/>
                  <a:gd name="connsiteY2" fmla="*/ 110490 h 104775"/>
                  <a:gd name="connsiteX3" fmla="*/ 110490 w 104775"/>
                  <a:gd name="connsiteY3" fmla="*/ 55245 h 104775"/>
                  <a:gd name="connsiteX4" fmla="*/ 55245 w 104775"/>
                  <a:gd name="connsiteY4" fmla="*/ 0 h 104775"/>
                  <a:gd name="connsiteX5" fmla="*/ 55245 w 104775"/>
                  <a:gd name="connsiteY5" fmla="*/ 92393 h 104775"/>
                  <a:gd name="connsiteX6" fmla="*/ 18098 w 104775"/>
                  <a:gd name="connsiteY6" fmla="*/ 55245 h 104775"/>
                  <a:gd name="connsiteX7" fmla="*/ 55245 w 104775"/>
                  <a:gd name="connsiteY7" fmla="*/ 18098 h 104775"/>
                  <a:gd name="connsiteX8" fmla="*/ 92393 w 104775"/>
                  <a:gd name="connsiteY8" fmla="*/ 55245 h 104775"/>
                  <a:gd name="connsiteX9" fmla="*/ 55245 w 104775"/>
                  <a:gd name="connsiteY9" fmla="*/ 92393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4775" h="104775">
                    <a:moveTo>
                      <a:pt x="55245" y="0"/>
                    </a:moveTo>
                    <a:cubicBezTo>
                      <a:pt x="24765" y="0"/>
                      <a:pt x="0" y="24765"/>
                      <a:pt x="0" y="55245"/>
                    </a:cubicBezTo>
                    <a:cubicBezTo>
                      <a:pt x="0" y="85725"/>
                      <a:pt x="24765" y="110490"/>
                      <a:pt x="55245" y="110490"/>
                    </a:cubicBezTo>
                    <a:cubicBezTo>
                      <a:pt x="85725" y="110490"/>
                      <a:pt x="110490" y="85725"/>
                      <a:pt x="110490" y="55245"/>
                    </a:cubicBezTo>
                    <a:cubicBezTo>
                      <a:pt x="110490" y="24765"/>
                      <a:pt x="85725" y="0"/>
                      <a:pt x="55245" y="0"/>
                    </a:cubicBezTo>
                    <a:close/>
                    <a:moveTo>
                      <a:pt x="55245" y="92393"/>
                    </a:moveTo>
                    <a:cubicBezTo>
                      <a:pt x="35243" y="92393"/>
                      <a:pt x="18098" y="76200"/>
                      <a:pt x="18098" y="55245"/>
                    </a:cubicBezTo>
                    <a:cubicBezTo>
                      <a:pt x="18098" y="34290"/>
                      <a:pt x="34290" y="18098"/>
                      <a:pt x="55245" y="18098"/>
                    </a:cubicBezTo>
                    <a:cubicBezTo>
                      <a:pt x="75248" y="18098"/>
                      <a:pt x="92393" y="34290"/>
                      <a:pt x="92393" y="55245"/>
                    </a:cubicBezTo>
                    <a:cubicBezTo>
                      <a:pt x="92393" y="76200"/>
                      <a:pt x="75248" y="92393"/>
                      <a:pt x="55245" y="9239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1" name="Graphic 99" descr="gear icon">
              <a:extLst>
                <a:ext uri="{FF2B5EF4-FFF2-40B4-BE49-F238E27FC236}">
                  <a16:creationId xmlns:a16="http://schemas.microsoft.com/office/drawing/2014/main" id="{D0A741F8-6405-5DA5-36B8-5604534240C4}"/>
                </a:ext>
              </a:extLst>
            </p:cNvPr>
            <p:cNvGrpSpPr/>
            <p:nvPr/>
          </p:nvGrpSpPr>
          <p:grpSpPr>
            <a:xfrm>
              <a:off x="6353647" y="5796764"/>
              <a:ext cx="480731" cy="480731"/>
              <a:chOff x="3257550" y="4400550"/>
              <a:chExt cx="342900" cy="342900"/>
            </a:xfrm>
            <a:solidFill>
              <a:schemeClr val="bg1"/>
            </a:solidFill>
          </p:grpSpPr>
          <p:sp>
            <p:nvSpPr>
              <p:cNvPr id="12" name="Freeform 101">
                <a:extLst>
                  <a:ext uri="{FF2B5EF4-FFF2-40B4-BE49-F238E27FC236}">
                    <a16:creationId xmlns:a16="http://schemas.microsoft.com/office/drawing/2014/main" id="{AC12E68C-6978-561F-FA12-677D923AC68B}"/>
                  </a:ext>
                </a:extLst>
              </p:cNvPr>
              <p:cNvSpPr/>
              <p:nvPr/>
            </p:nvSpPr>
            <p:spPr>
              <a:xfrm>
                <a:off x="3291840" y="4433888"/>
                <a:ext cx="266700" cy="266700"/>
              </a:xfrm>
              <a:custGeom>
                <a:avLst/>
                <a:gdLst>
                  <a:gd name="connsiteX0" fmla="*/ 250508 w 266700"/>
                  <a:gd name="connsiteY0" fmla="*/ 108585 h 266700"/>
                  <a:gd name="connsiteX1" fmla="*/ 248603 w 266700"/>
                  <a:gd name="connsiteY1" fmla="*/ 108585 h 266700"/>
                  <a:gd name="connsiteX2" fmla="*/ 233363 w 266700"/>
                  <a:gd name="connsiteY2" fmla="*/ 98108 h 266700"/>
                  <a:gd name="connsiteX3" fmla="*/ 236220 w 266700"/>
                  <a:gd name="connsiteY3" fmla="*/ 80010 h 266700"/>
                  <a:gd name="connsiteX4" fmla="*/ 238125 w 266700"/>
                  <a:gd name="connsiteY4" fmla="*/ 78105 h 266700"/>
                  <a:gd name="connsiteX5" fmla="*/ 235268 w 266700"/>
                  <a:gd name="connsiteY5" fmla="*/ 40005 h 266700"/>
                  <a:gd name="connsiteX6" fmla="*/ 214313 w 266700"/>
                  <a:gd name="connsiteY6" fmla="*/ 31433 h 266700"/>
                  <a:gd name="connsiteX7" fmla="*/ 197168 w 266700"/>
                  <a:gd name="connsiteY7" fmla="*/ 37148 h 266700"/>
                  <a:gd name="connsiteX8" fmla="*/ 195263 w 266700"/>
                  <a:gd name="connsiteY8" fmla="*/ 39053 h 266700"/>
                  <a:gd name="connsiteX9" fmla="*/ 183833 w 266700"/>
                  <a:gd name="connsiteY9" fmla="*/ 42863 h 266700"/>
                  <a:gd name="connsiteX10" fmla="*/ 177165 w 266700"/>
                  <a:gd name="connsiteY10" fmla="*/ 41910 h 266700"/>
                  <a:gd name="connsiteX11" fmla="*/ 166688 w 266700"/>
                  <a:gd name="connsiteY11" fmla="*/ 26670 h 266700"/>
                  <a:gd name="connsiteX12" fmla="*/ 166688 w 266700"/>
                  <a:gd name="connsiteY12" fmla="*/ 24765 h 266700"/>
                  <a:gd name="connsiteX13" fmla="*/ 137160 w 266700"/>
                  <a:gd name="connsiteY13" fmla="*/ 0 h 266700"/>
                  <a:gd name="connsiteX14" fmla="*/ 107633 w 266700"/>
                  <a:gd name="connsiteY14" fmla="*/ 24765 h 266700"/>
                  <a:gd name="connsiteX15" fmla="*/ 107633 w 266700"/>
                  <a:gd name="connsiteY15" fmla="*/ 26670 h 266700"/>
                  <a:gd name="connsiteX16" fmla="*/ 97155 w 266700"/>
                  <a:gd name="connsiteY16" fmla="*/ 41910 h 266700"/>
                  <a:gd name="connsiteX17" fmla="*/ 90488 w 266700"/>
                  <a:gd name="connsiteY17" fmla="*/ 42863 h 266700"/>
                  <a:gd name="connsiteX18" fmla="*/ 79058 w 266700"/>
                  <a:gd name="connsiteY18" fmla="*/ 38100 h 266700"/>
                  <a:gd name="connsiteX19" fmla="*/ 77153 w 266700"/>
                  <a:gd name="connsiteY19" fmla="*/ 36195 h 266700"/>
                  <a:gd name="connsiteX20" fmla="*/ 60960 w 266700"/>
                  <a:gd name="connsiteY20" fmla="*/ 31433 h 266700"/>
                  <a:gd name="connsiteX21" fmla="*/ 40005 w 266700"/>
                  <a:gd name="connsiteY21" fmla="*/ 40005 h 266700"/>
                  <a:gd name="connsiteX22" fmla="*/ 37148 w 266700"/>
                  <a:gd name="connsiteY22" fmla="*/ 78105 h 266700"/>
                  <a:gd name="connsiteX23" fmla="*/ 39053 w 266700"/>
                  <a:gd name="connsiteY23" fmla="*/ 80010 h 266700"/>
                  <a:gd name="connsiteX24" fmla="*/ 41910 w 266700"/>
                  <a:gd name="connsiteY24" fmla="*/ 98108 h 266700"/>
                  <a:gd name="connsiteX25" fmla="*/ 26670 w 266700"/>
                  <a:gd name="connsiteY25" fmla="*/ 108585 h 266700"/>
                  <a:gd name="connsiteX26" fmla="*/ 24765 w 266700"/>
                  <a:gd name="connsiteY26" fmla="*/ 108585 h 266700"/>
                  <a:gd name="connsiteX27" fmla="*/ 0 w 266700"/>
                  <a:gd name="connsiteY27" fmla="*/ 138113 h 266700"/>
                  <a:gd name="connsiteX28" fmla="*/ 24765 w 266700"/>
                  <a:gd name="connsiteY28" fmla="*/ 167640 h 266700"/>
                  <a:gd name="connsiteX29" fmla="*/ 26670 w 266700"/>
                  <a:gd name="connsiteY29" fmla="*/ 167640 h 266700"/>
                  <a:gd name="connsiteX30" fmla="*/ 41910 w 266700"/>
                  <a:gd name="connsiteY30" fmla="*/ 178118 h 266700"/>
                  <a:gd name="connsiteX31" fmla="*/ 39053 w 266700"/>
                  <a:gd name="connsiteY31" fmla="*/ 196215 h 266700"/>
                  <a:gd name="connsiteX32" fmla="*/ 37148 w 266700"/>
                  <a:gd name="connsiteY32" fmla="*/ 198120 h 266700"/>
                  <a:gd name="connsiteX33" fmla="*/ 40005 w 266700"/>
                  <a:gd name="connsiteY33" fmla="*/ 236220 h 266700"/>
                  <a:gd name="connsiteX34" fmla="*/ 60960 w 266700"/>
                  <a:gd name="connsiteY34" fmla="*/ 244793 h 266700"/>
                  <a:gd name="connsiteX35" fmla="*/ 78105 w 266700"/>
                  <a:gd name="connsiteY35" fmla="*/ 239078 h 266700"/>
                  <a:gd name="connsiteX36" fmla="*/ 80010 w 266700"/>
                  <a:gd name="connsiteY36" fmla="*/ 237173 h 266700"/>
                  <a:gd name="connsiteX37" fmla="*/ 91440 w 266700"/>
                  <a:gd name="connsiteY37" fmla="*/ 232410 h 266700"/>
                  <a:gd name="connsiteX38" fmla="*/ 98108 w 266700"/>
                  <a:gd name="connsiteY38" fmla="*/ 233363 h 266700"/>
                  <a:gd name="connsiteX39" fmla="*/ 108585 w 266700"/>
                  <a:gd name="connsiteY39" fmla="*/ 248603 h 266700"/>
                  <a:gd name="connsiteX40" fmla="*/ 108585 w 266700"/>
                  <a:gd name="connsiteY40" fmla="*/ 250508 h 266700"/>
                  <a:gd name="connsiteX41" fmla="*/ 138113 w 266700"/>
                  <a:gd name="connsiteY41" fmla="*/ 275273 h 266700"/>
                  <a:gd name="connsiteX42" fmla="*/ 167640 w 266700"/>
                  <a:gd name="connsiteY42" fmla="*/ 250508 h 266700"/>
                  <a:gd name="connsiteX43" fmla="*/ 167640 w 266700"/>
                  <a:gd name="connsiteY43" fmla="*/ 248603 h 266700"/>
                  <a:gd name="connsiteX44" fmla="*/ 178118 w 266700"/>
                  <a:gd name="connsiteY44" fmla="*/ 233363 h 266700"/>
                  <a:gd name="connsiteX45" fmla="*/ 184785 w 266700"/>
                  <a:gd name="connsiteY45" fmla="*/ 232410 h 266700"/>
                  <a:gd name="connsiteX46" fmla="*/ 196215 w 266700"/>
                  <a:gd name="connsiteY46" fmla="*/ 237173 h 266700"/>
                  <a:gd name="connsiteX47" fmla="*/ 198120 w 266700"/>
                  <a:gd name="connsiteY47" fmla="*/ 239078 h 266700"/>
                  <a:gd name="connsiteX48" fmla="*/ 215265 w 266700"/>
                  <a:gd name="connsiteY48" fmla="*/ 244793 h 266700"/>
                  <a:gd name="connsiteX49" fmla="*/ 236220 w 266700"/>
                  <a:gd name="connsiteY49" fmla="*/ 236220 h 266700"/>
                  <a:gd name="connsiteX50" fmla="*/ 239078 w 266700"/>
                  <a:gd name="connsiteY50" fmla="*/ 198120 h 266700"/>
                  <a:gd name="connsiteX51" fmla="*/ 237173 w 266700"/>
                  <a:gd name="connsiteY51" fmla="*/ 196215 h 266700"/>
                  <a:gd name="connsiteX52" fmla="*/ 234315 w 266700"/>
                  <a:gd name="connsiteY52" fmla="*/ 178118 h 266700"/>
                  <a:gd name="connsiteX53" fmla="*/ 249555 w 266700"/>
                  <a:gd name="connsiteY53" fmla="*/ 167640 h 266700"/>
                  <a:gd name="connsiteX54" fmla="*/ 251460 w 266700"/>
                  <a:gd name="connsiteY54" fmla="*/ 167640 h 266700"/>
                  <a:gd name="connsiteX55" fmla="*/ 276225 w 266700"/>
                  <a:gd name="connsiteY55" fmla="*/ 138113 h 266700"/>
                  <a:gd name="connsiteX56" fmla="*/ 250508 w 266700"/>
                  <a:gd name="connsiteY56" fmla="*/ 108585 h 266700"/>
                  <a:gd name="connsiteX57" fmla="*/ 247650 w 266700"/>
                  <a:gd name="connsiteY57" fmla="*/ 149543 h 266700"/>
                  <a:gd name="connsiteX58" fmla="*/ 247650 w 266700"/>
                  <a:gd name="connsiteY58" fmla="*/ 149543 h 266700"/>
                  <a:gd name="connsiteX59" fmla="*/ 216218 w 266700"/>
                  <a:gd name="connsiteY59" fmla="*/ 171450 h 266700"/>
                  <a:gd name="connsiteX60" fmla="*/ 222885 w 266700"/>
                  <a:gd name="connsiteY60" fmla="*/ 208598 h 266700"/>
                  <a:gd name="connsiteX61" fmla="*/ 222885 w 266700"/>
                  <a:gd name="connsiteY61" fmla="*/ 208598 h 266700"/>
                  <a:gd name="connsiteX62" fmla="*/ 221933 w 266700"/>
                  <a:gd name="connsiteY62" fmla="*/ 222885 h 266700"/>
                  <a:gd name="connsiteX63" fmla="*/ 213360 w 266700"/>
                  <a:gd name="connsiteY63" fmla="*/ 226695 h 266700"/>
                  <a:gd name="connsiteX64" fmla="*/ 206693 w 266700"/>
                  <a:gd name="connsiteY64" fmla="*/ 224790 h 266700"/>
                  <a:gd name="connsiteX65" fmla="*/ 206693 w 266700"/>
                  <a:gd name="connsiteY65" fmla="*/ 224790 h 266700"/>
                  <a:gd name="connsiteX66" fmla="*/ 182880 w 266700"/>
                  <a:gd name="connsiteY66" fmla="*/ 215265 h 266700"/>
                  <a:gd name="connsiteX67" fmla="*/ 169545 w 266700"/>
                  <a:gd name="connsiteY67" fmla="*/ 218123 h 266700"/>
                  <a:gd name="connsiteX68" fmla="*/ 147638 w 266700"/>
                  <a:gd name="connsiteY68" fmla="*/ 249555 h 266700"/>
                  <a:gd name="connsiteX69" fmla="*/ 147638 w 266700"/>
                  <a:gd name="connsiteY69" fmla="*/ 249555 h 266700"/>
                  <a:gd name="connsiteX70" fmla="*/ 136208 w 266700"/>
                  <a:gd name="connsiteY70" fmla="*/ 259080 h 266700"/>
                  <a:gd name="connsiteX71" fmla="*/ 124778 w 266700"/>
                  <a:gd name="connsiteY71" fmla="*/ 249555 h 266700"/>
                  <a:gd name="connsiteX72" fmla="*/ 124778 w 266700"/>
                  <a:gd name="connsiteY72" fmla="*/ 249555 h 266700"/>
                  <a:gd name="connsiteX73" fmla="*/ 102870 w 266700"/>
                  <a:gd name="connsiteY73" fmla="*/ 218123 h 266700"/>
                  <a:gd name="connsiteX74" fmla="*/ 89535 w 266700"/>
                  <a:gd name="connsiteY74" fmla="*/ 215265 h 266700"/>
                  <a:gd name="connsiteX75" fmla="*/ 65723 w 266700"/>
                  <a:gd name="connsiteY75" fmla="*/ 224790 h 266700"/>
                  <a:gd name="connsiteX76" fmla="*/ 65723 w 266700"/>
                  <a:gd name="connsiteY76" fmla="*/ 224790 h 266700"/>
                  <a:gd name="connsiteX77" fmla="*/ 59055 w 266700"/>
                  <a:gd name="connsiteY77" fmla="*/ 226695 h 266700"/>
                  <a:gd name="connsiteX78" fmla="*/ 50482 w 266700"/>
                  <a:gd name="connsiteY78" fmla="*/ 222885 h 266700"/>
                  <a:gd name="connsiteX79" fmla="*/ 49530 w 266700"/>
                  <a:gd name="connsiteY79" fmla="*/ 208598 h 266700"/>
                  <a:gd name="connsiteX80" fmla="*/ 49530 w 266700"/>
                  <a:gd name="connsiteY80" fmla="*/ 208598 h 266700"/>
                  <a:gd name="connsiteX81" fmla="*/ 56198 w 266700"/>
                  <a:gd name="connsiteY81" fmla="*/ 171450 h 266700"/>
                  <a:gd name="connsiteX82" fmla="*/ 24765 w 266700"/>
                  <a:gd name="connsiteY82" fmla="*/ 149543 h 266700"/>
                  <a:gd name="connsiteX83" fmla="*/ 24765 w 266700"/>
                  <a:gd name="connsiteY83" fmla="*/ 149543 h 266700"/>
                  <a:gd name="connsiteX84" fmla="*/ 15240 w 266700"/>
                  <a:gd name="connsiteY84" fmla="*/ 138113 h 266700"/>
                  <a:gd name="connsiteX85" fmla="*/ 24765 w 266700"/>
                  <a:gd name="connsiteY85" fmla="*/ 126682 h 266700"/>
                  <a:gd name="connsiteX86" fmla="*/ 24765 w 266700"/>
                  <a:gd name="connsiteY86" fmla="*/ 126682 h 266700"/>
                  <a:gd name="connsiteX87" fmla="*/ 56198 w 266700"/>
                  <a:gd name="connsiteY87" fmla="*/ 104775 h 266700"/>
                  <a:gd name="connsiteX88" fmla="*/ 49530 w 266700"/>
                  <a:gd name="connsiteY88" fmla="*/ 67628 h 266700"/>
                  <a:gd name="connsiteX89" fmla="*/ 49530 w 266700"/>
                  <a:gd name="connsiteY89" fmla="*/ 67628 h 266700"/>
                  <a:gd name="connsiteX90" fmla="*/ 50482 w 266700"/>
                  <a:gd name="connsiteY90" fmla="*/ 53340 h 266700"/>
                  <a:gd name="connsiteX91" fmla="*/ 60960 w 266700"/>
                  <a:gd name="connsiteY91" fmla="*/ 50483 h 266700"/>
                  <a:gd name="connsiteX92" fmla="*/ 67628 w 266700"/>
                  <a:gd name="connsiteY92" fmla="*/ 52388 h 266700"/>
                  <a:gd name="connsiteX93" fmla="*/ 67628 w 266700"/>
                  <a:gd name="connsiteY93" fmla="*/ 52388 h 266700"/>
                  <a:gd name="connsiteX94" fmla="*/ 91440 w 266700"/>
                  <a:gd name="connsiteY94" fmla="*/ 61913 h 266700"/>
                  <a:gd name="connsiteX95" fmla="*/ 104775 w 266700"/>
                  <a:gd name="connsiteY95" fmla="*/ 59055 h 266700"/>
                  <a:gd name="connsiteX96" fmla="*/ 126683 w 266700"/>
                  <a:gd name="connsiteY96" fmla="*/ 27623 h 266700"/>
                  <a:gd name="connsiteX97" fmla="*/ 126683 w 266700"/>
                  <a:gd name="connsiteY97" fmla="*/ 27623 h 266700"/>
                  <a:gd name="connsiteX98" fmla="*/ 138113 w 266700"/>
                  <a:gd name="connsiteY98" fmla="*/ 18098 h 266700"/>
                  <a:gd name="connsiteX99" fmla="*/ 149543 w 266700"/>
                  <a:gd name="connsiteY99" fmla="*/ 27623 h 266700"/>
                  <a:gd name="connsiteX100" fmla="*/ 149543 w 266700"/>
                  <a:gd name="connsiteY100" fmla="*/ 27623 h 266700"/>
                  <a:gd name="connsiteX101" fmla="*/ 171450 w 266700"/>
                  <a:gd name="connsiteY101" fmla="*/ 59055 h 266700"/>
                  <a:gd name="connsiteX102" fmla="*/ 184785 w 266700"/>
                  <a:gd name="connsiteY102" fmla="*/ 61913 h 266700"/>
                  <a:gd name="connsiteX103" fmla="*/ 208598 w 266700"/>
                  <a:gd name="connsiteY103" fmla="*/ 52388 h 266700"/>
                  <a:gd name="connsiteX104" fmla="*/ 208598 w 266700"/>
                  <a:gd name="connsiteY104" fmla="*/ 52388 h 266700"/>
                  <a:gd name="connsiteX105" fmla="*/ 215265 w 266700"/>
                  <a:gd name="connsiteY105" fmla="*/ 50483 h 266700"/>
                  <a:gd name="connsiteX106" fmla="*/ 223838 w 266700"/>
                  <a:gd name="connsiteY106" fmla="*/ 54293 h 266700"/>
                  <a:gd name="connsiteX107" fmla="*/ 224790 w 266700"/>
                  <a:gd name="connsiteY107" fmla="*/ 68580 h 266700"/>
                  <a:gd name="connsiteX108" fmla="*/ 224790 w 266700"/>
                  <a:gd name="connsiteY108" fmla="*/ 68580 h 266700"/>
                  <a:gd name="connsiteX109" fmla="*/ 218123 w 266700"/>
                  <a:gd name="connsiteY109" fmla="*/ 105728 h 266700"/>
                  <a:gd name="connsiteX110" fmla="*/ 249555 w 266700"/>
                  <a:gd name="connsiteY110" fmla="*/ 127635 h 266700"/>
                  <a:gd name="connsiteX111" fmla="*/ 249555 w 266700"/>
                  <a:gd name="connsiteY111" fmla="*/ 127635 h 266700"/>
                  <a:gd name="connsiteX112" fmla="*/ 259080 w 266700"/>
                  <a:gd name="connsiteY112" fmla="*/ 139065 h 266700"/>
                  <a:gd name="connsiteX113" fmla="*/ 247650 w 266700"/>
                  <a:gd name="connsiteY113" fmla="*/ 149543 h 266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266700" h="266700">
                    <a:moveTo>
                      <a:pt x="250508" y="108585"/>
                    </a:moveTo>
                    <a:cubicBezTo>
                      <a:pt x="249555" y="108585"/>
                      <a:pt x="248603" y="108585"/>
                      <a:pt x="248603" y="108585"/>
                    </a:cubicBezTo>
                    <a:cubicBezTo>
                      <a:pt x="241935" y="108585"/>
                      <a:pt x="236220" y="103823"/>
                      <a:pt x="233363" y="98108"/>
                    </a:cubicBezTo>
                    <a:cubicBezTo>
                      <a:pt x="230505" y="92393"/>
                      <a:pt x="232410" y="84773"/>
                      <a:pt x="236220" y="80010"/>
                    </a:cubicBezTo>
                    <a:cubicBezTo>
                      <a:pt x="237173" y="79058"/>
                      <a:pt x="237173" y="79058"/>
                      <a:pt x="238125" y="78105"/>
                    </a:cubicBezTo>
                    <a:cubicBezTo>
                      <a:pt x="246698" y="66675"/>
                      <a:pt x="245745" y="50483"/>
                      <a:pt x="235268" y="40005"/>
                    </a:cubicBezTo>
                    <a:cubicBezTo>
                      <a:pt x="229553" y="34290"/>
                      <a:pt x="221933" y="31433"/>
                      <a:pt x="214313" y="31433"/>
                    </a:cubicBezTo>
                    <a:cubicBezTo>
                      <a:pt x="207645" y="31433"/>
                      <a:pt x="201930" y="33338"/>
                      <a:pt x="197168" y="37148"/>
                    </a:cubicBezTo>
                    <a:cubicBezTo>
                      <a:pt x="196215" y="37148"/>
                      <a:pt x="196215" y="38100"/>
                      <a:pt x="195263" y="39053"/>
                    </a:cubicBezTo>
                    <a:cubicBezTo>
                      <a:pt x="191453" y="41910"/>
                      <a:pt x="187643" y="42863"/>
                      <a:pt x="183833" y="42863"/>
                    </a:cubicBezTo>
                    <a:cubicBezTo>
                      <a:pt x="181928" y="42863"/>
                      <a:pt x="179070" y="42863"/>
                      <a:pt x="177165" y="41910"/>
                    </a:cubicBezTo>
                    <a:cubicBezTo>
                      <a:pt x="171450" y="39053"/>
                      <a:pt x="166688" y="33338"/>
                      <a:pt x="166688" y="26670"/>
                    </a:cubicBezTo>
                    <a:cubicBezTo>
                      <a:pt x="166688" y="25717"/>
                      <a:pt x="166688" y="24765"/>
                      <a:pt x="166688" y="24765"/>
                    </a:cubicBezTo>
                    <a:cubicBezTo>
                      <a:pt x="164783" y="10477"/>
                      <a:pt x="152400" y="0"/>
                      <a:pt x="137160" y="0"/>
                    </a:cubicBezTo>
                    <a:cubicBezTo>
                      <a:pt x="121920" y="0"/>
                      <a:pt x="109538" y="10477"/>
                      <a:pt x="107633" y="24765"/>
                    </a:cubicBezTo>
                    <a:cubicBezTo>
                      <a:pt x="107633" y="25717"/>
                      <a:pt x="107633" y="26670"/>
                      <a:pt x="107633" y="26670"/>
                    </a:cubicBezTo>
                    <a:cubicBezTo>
                      <a:pt x="107633" y="33338"/>
                      <a:pt x="102870" y="39053"/>
                      <a:pt x="97155" y="41910"/>
                    </a:cubicBezTo>
                    <a:cubicBezTo>
                      <a:pt x="95250" y="42863"/>
                      <a:pt x="93345" y="42863"/>
                      <a:pt x="90488" y="42863"/>
                    </a:cubicBezTo>
                    <a:cubicBezTo>
                      <a:pt x="86678" y="42863"/>
                      <a:pt x="81915" y="40958"/>
                      <a:pt x="79058" y="38100"/>
                    </a:cubicBezTo>
                    <a:cubicBezTo>
                      <a:pt x="78105" y="37148"/>
                      <a:pt x="78105" y="37148"/>
                      <a:pt x="77153" y="36195"/>
                    </a:cubicBezTo>
                    <a:cubicBezTo>
                      <a:pt x="72390" y="33338"/>
                      <a:pt x="66675" y="31433"/>
                      <a:pt x="60960" y="31433"/>
                    </a:cubicBezTo>
                    <a:cubicBezTo>
                      <a:pt x="53340" y="31433"/>
                      <a:pt x="45720" y="34290"/>
                      <a:pt x="40005" y="40005"/>
                    </a:cubicBezTo>
                    <a:cubicBezTo>
                      <a:pt x="29528" y="50483"/>
                      <a:pt x="28575" y="66675"/>
                      <a:pt x="37148" y="78105"/>
                    </a:cubicBezTo>
                    <a:cubicBezTo>
                      <a:pt x="37148" y="79058"/>
                      <a:pt x="38100" y="79058"/>
                      <a:pt x="39053" y="80010"/>
                    </a:cubicBezTo>
                    <a:cubicBezTo>
                      <a:pt x="43815" y="84773"/>
                      <a:pt x="44768" y="91440"/>
                      <a:pt x="41910" y="98108"/>
                    </a:cubicBezTo>
                    <a:cubicBezTo>
                      <a:pt x="39053" y="103823"/>
                      <a:pt x="33338" y="108585"/>
                      <a:pt x="26670" y="108585"/>
                    </a:cubicBezTo>
                    <a:cubicBezTo>
                      <a:pt x="25718" y="108585"/>
                      <a:pt x="24765" y="108585"/>
                      <a:pt x="24765" y="108585"/>
                    </a:cubicBezTo>
                    <a:cubicBezTo>
                      <a:pt x="10477" y="110490"/>
                      <a:pt x="0" y="122873"/>
                      <a:pt x="0" y="138113"/>
                    </a:cubicBezTo>
                    <a:cubicBezTo>
                      <a:pt x="0" y="153353"/>
                      <a:pt x="10477" y="165735"/>
                      <a:pt x="24765" y="167640"/>
                    </a:cubicBezTo>
                    <a:cubicBezTo>
                      <a:pt x="25718" y="167640"/>
                      <a:pt x="26670" y="167640"/>
                      <a:pt x="26670" y="167640"/>
                    </a:cubicBezTo>
                    <a:cubicBezTo>
                      <a:pt x="33338" y="167640"/>
                      <a:pt x="39053" y="172403"/>
                      <a:pt x="41910" y="178118"/>
                    </a:cubicBezTo>
                    <a:cubicBezTo>
                      <a:pt x="44768" y="183833"/>
                      <a:pt x="42863" y="191453"/>
                      <a:pt x="39053" y="196215"/>
                    </a:cubicBezTo>
                    <a:cubicBezTo>
                      <a:pt x="38100" y="197168"/>
                      <a:pt x="38100" y="197168"/>
                      <a:pt x="37148" y="198120"/>
                    </a:cubicBezTo>
                    <a:cubicBezTo>
                      <a:pt x="28575" y="209550"/>
                      <a:pt x="29528" y="225743"/>
                      <a:pt x="40005" y="236220"/>
                    </a:cubicBezTo>
                    <a:cubicBezTo>
                      <a:pt x="45720" y="241935"/>
                      <a:pt x="53340" y="244793"/>
                      <a:pt x="60960" y="244793"/>
                    </a:cubicBezTo>
                    <a:cubicBezTo>
                      <a:pt x="67628" y="244793"/>
                      <a:pt x="73343" y="242888"/>
                      <a:pt x="78105" y="239078"/>
                    </a:cubicBezTo>
                    <a:cubicBezTo>
                      <a:pt x="79058" y="239078"/>
                      <a:pt x="79058" y="238125"/>
                      <a:pt x="80010" y="237173"/>
                    </a:cubicBezTo>
                    <a:cubicBezTo>
                      <a:pt x="82868" y="234315"/>
                      <a:pt x="87630" y="232410"/>
                      <a:pt x="91440" y="232410"/>
                    </a:cubicBezTo>
                    <a:cubicBezTo>
                      <a:pt x="93345" y="232410"/>
                      <a:pt x="96203" y="232410"/>
                      <a:pt x="98108" y="233363"/>
                    </a:cubicBezTo>
                    <a:cubicBezTo>
                      <a:pt x="103823" y="236220"/>
                      <a:pt x="108585" y="241935"/>
                      <a:pt x="108585" y="248603"/>
                    </a:cubicBezTo>
                    <a:cubicBezTo>
                      <a:pt x="108585" y="249555"/>
                      <a:pt x="108585" y="250508"/>
                      <a:pt x="108585" y="250508"/>
                    </a:cubicBezTo>
                    <a:cubicBezTo>
                      <a:pt x="110490" y="264795"/>
                      <a:pt x="122873" y="275273"/>
                      <a:pt x="138113" y="275273"/>
                    </a:cubicBezTo>
                    <a:cubicBezTo>
                      <a:pt x="153353" y="275273"/>
                      <a:pt x="165735" y="264795"/>
                      <a:pt x="167640" y="250508"/>
                    </a:cubicBezTo>
                    <a:cubicBezTo>
                      <a:pt x="167640" y="249555"/>
                      <a:pt x="167640" y="248603"/>
                      <a:pt x="167640" y="248603"/>
                    </a:cubicBezTo>
                    <a:cubicBezTo>
                      <a:pt x="167640" y="241935"/>
                      <a:pt x="172403" y="236220"/>
                      <a:pt x="178118" y="233363"/>
                    </a:cubicBezTo>
                    <a:cubicBezTo>
                      <a:pt x="180023" y="232410"/>
                      <a:pt x="181928" y="232410"/>
                      <a:pt x="184785" y="232410"/>
                    </a:cubicBezTo>
                    <a:cubicBezTo>
                      <a:pt x="188595" y="232410"/>
                      <a:pt x="193358" y="234315"/>
                      <a:pt x="196215" y="237173"/>
                    </a:cubicBezTo>
                    <a:cubicBezTo>
                      <a:pt x="197168" y="238125"/>
                      <a:pt x="197168" y="238125"/>
                      <a:pt x="198120" y="239078"/>
                    </a:cubicBezTo>
                    <a:cubicBezTo>
                      <a:pt x="202883" y="242888"/>
                      <a:pt x="208598" y="244793"/>
                      <a:pt x="215265" y="244793"/>
                    </a:cubicBezTo>
                    <a:cubicBezTo>
                      <a:pt x="222885" y="244793"/>
                      <a:pt x="230505" y="241935"/>
                      <a:pt x="236220" y="236220"/>
                    </a:cubicBezTo>
                    <a:cubicBezTo>
                      <a:pt x="246698" y="225743"/>
                      <a:pt x="247650" y="209550"/>
                      <a:pt x="239078" y="198120"/>
                    </a:cubicBezTo>
                    <a:cubicBezTo>
                      <a:pt x="239078" y="197168"/>
                      <a:pt x="238125" y="197168"/>
                      <a:pt x="237173" y="196215"/>
                    </a:cubicBezTo>
                    <a:cubicBezTo>
                      <a:pt x="232410" y="191453"/>
                      <a:pt x="231458" y="184785"/>
                      <a:pt x="234315" y="178118"/>
                    </a:cubicBezTo>
                    <a:cubicBezTo>
                      <a:pt x="237173" y="172403"/>
                      <a:pt x="242888" y="167640"/>
                      <a:pt x="249555" y="167640"/>
                    </a:cubicBezTo>
                    <a:cubicBezTo>
                      <a:pt x="250508" y="167640"/>
                      <a:pt x="251460" y="167640"/>
                      <a:pt x="251460" y="167640"/>
                    </a:cubicBezTo>
                    <a:cubicBezTo>
                      <a:pt x="265748" y="165735"/>
                      <a:pt x="276225" y="153353"/>
                      <a:pt x="276225" y="138113"/>
                    </a:cubicBezTo>
                    <a:cubicBezTo>
                      <a:pt x="275273" y="122873"/>
                      <a:pt x="264795" y="110490"/>
                      <a:pt x="250508" y="108585"/>
                    </a:cubicBezTo>
                    <a:close/>
                    <a:moveTo>
                      <a:pt x="247650" y="149543"/>
                    </a:moveTo>
                    <a:cubicBezTo>
                      <a:pt x="247650" y="149543"/>
                      <a:pt x="247650" y="149543"/>
                      <a:pt x="247650" y="149543"/>
                    </a:cubicBezTo>
                    <a:cubicBezTo>
                      <a:pt x="234315" y="150495"/>
                      <a:pt x="221933" y="158115"/>
                      <a:pt x="216218" y="171450"/>
                    </a:cubicBezTo>
                    <a:cubicBezTo>
                      <a:pt x="210503" y="184785"/>
                      <a:pt x="214313" y="199073"/>
                      <a:pt x="222885" y="208598"/>
                    </a:cubicBezTo>
                    <a:cubicBezTo>
                      <a:pt x="222885" y="208598"/>
                      <a:pt x="222885" y="208598"/>
                      <a:pt x="222885" y="208598"/>
                    </a:cubicBezTo>
                    <a:cubicBezTo>
                      <a:pt x="226695" y="212408"/>
                      <a:pt x="225743" y="219075"/>
                      <a:pt x="221933" y="222885"/>
                    </a:cubicBezTo>
                    <a:cubicBezTo>
                      <a:pt x="220028" y="224790"/>
                      <a:pt x="216218" y="226695"/>
                      <a:pt x="213360" y="226695"/>
                    </a:cubicBezTo>
                    <a:cubicBezTo>
                      <a:pt x="211455" y="226695"/>
                      <a:pt x="208598" y="225743"/>
                      <a:pt x="206693" y="224790"/>
                    </a:cubicBezTo>
                    <a:cubicBezTo>
                      <a:pt x="206693" y="224790"/>
                      <a:pt x="206693" y="224790"/>
                      <a:pt x="206693" y="224790"/>
                    </a:cubicBezTo>
                    <a:cubicBezTo>
                      <a:pt x="200025" y="219075"/>
                      <a:pt x="191453" y="215265"/>
                      <a:pt x="182880" y="215265"/>
                    </a:cubicBezTo>
                    <a:cubicBezTo>
                      <a:pt x="178118" y="215265"/>
                      <a:pt x="174308" y="216218"/>
                      <a:pt x="169545" y="218123"/>
                    </a:cubicBezTo>
                    <a:cubicBezTo>
                      <a:pt x="156210" y="223838"/>
                      <a:pt x="148590" y="236220"/>
                      <a:pt x="147638" y="249555"/>
                    </a:cubicBezTo>
                    <a:cubicBezTo>
                      <a:pt x="147638" y="249555"/>
                      <a:pt x="147638" y="249555"/>
                      <a:pt x="147638" y="249555"/>
                    </a:cubicBezTo>
                    <a:cubicBezTo>
                      <a:pt x="147638" y="255270"/>
                      <a:pt x="142875" y="259080"/>
                      <a:pt x="136208" y="259080"/>
                    </a:cubicBezTo>
                    <a:cubicBezTo>
                      <a:pt x="129540" y="259080"/>
                      <a:pt x="125730" y="255270"/>
                      <a:pt x="124778" y="249555"/>
                    </a:cubicBezTo>
                    <a:cubicBezTo>
                      <a:pt x="124778" y="249555"/>
                      <a:pt x="124778" y="249555"/>
                      <a:pt x="124778" y="249555"/>
                    </a:cubicBezTo>
                    <a:cubicBezTo>
                      <a:pt x="123825" y="236220"/>
                      <a:pt x="116205" y="223838"/>
                      <a:pt x="102870" y="218123"/>
                    </a:cubicBezTo>
                    <a:cubicBezTo>
                      <a:pt x="98108" y="216218"/>
                      <a:pt x="94298" y="215265"/>
                      <a:pt x="89535" y="215265"/>
                    </a:cubicBezTo>
                    <a:cubicBezTo>
                      <a:pt x="80963" y="215265"/>
                      <a:pt x="72390" y="219075"/>
                      <a:pt x="65723" y="224790"/>
                    </a:cubicBezTo>
                    <a:cubicBezTo>
                      <a:pt x="65723" y="224790"/>
                      <a:pt x="65723" y="224790"/>
                      <a:pt x="65723" y="224790"/>
                    </a:cubicBezTo>
                    <a:cubicBezTo>
                      <a:pt x="63818" y="226695"/>
                      <a:pt x="61913" y="226695"/>
                      <a:pt x="59055" y="226695"/>
                    </a:cubicBezTo>
                    <a:cubicBezTo>
                      <a:pt x="56198" y="226695"/>
                      <a:pt x="53340" y="225743"/>
                      <a:pt x="50482" y="222885"/>
                    </a:cubicBezTo>
                    <a:cubicBezTo>
                      <a:pt x="46673" y="219075"/>
                      <a:pt x="45720" y="212408"/>
                      <a:pt x="49530" y="208598"/>
                    </a:cubicBezTo>
                    <a:cubicBezTo>
                      <a:pt x="49530" y="208598"/>
                      <a:pt x="49530" y="208598"/>
                      <a:pt x="49530" y="208598"/>
                    </a:cubicBezTo>
                    <a:cubicBezTo>
                      <a:pt x="58103" y="199073"/>
                      <a:pt x="61913" y="184785"/>
                      <a:pt x="56198" y="171450"/>
                    </a:cubicBezTo>
                    <a:cubicBezTo>
                      <a:pt x="50482" y="158115"/>
                      <a:pt x="38100" y="150495"/>
                      <a:pt x="24765" y="149543"/>
                    </a:cubicBezTo>
                    <a:cubicBezTo>
                      <a:pt x="24765" y="149543"/>
                      <a:pt x="24765" y="149543"/>
                      <a:pt x="24765" y="149543"/>
                    </a:cubicBezTo>
                    <a:cubicBezTo>
                      <a:pt x="19050" y="149543"/>
                      <a:pt x="15240" y="144780"/>
                      <a:pt x="15240" y="138113"/>
                    </a:cubicBezTo>
                    <a:cubicBezTo>
                      <a:pt x="15240" y="132398"/>
                      <a:pt x="19050" y="127635"/>
                      <a:pt x="24765" y="126682"/>
                    </a:cubicBezTo>
                    <a:cubicBezTo>
                      <a:pt x="24765" y="126682"/>
                      <a:pt x="24765" y="126682"/>
                      <a:pt x="24765" y="126682"/>
                    </a:cubicBezTo>
                    <a:cubicBezTo>
                      <a:pt x="38100" y="125730"/>
                      <a:pt x="50482" y="118110"/>
                      <a:pt x="56198" y="104775"/>
                    </a:cubicBezTo>
                    <a:cubicBezTo>
                      <a:pt x="61913" y="91440"/>
                      <a:pt x="58103" y="77153"/>
                      <a:pt x="49530" y="67628"/>
                    </a:cubicBezTo>
                    <a:cubicBezTo>
                      <a:pt x="49530" y="67628"/>
                      <a:pt x="49530" y="67628"/>
                      <a:pt x="49530" y="67628"/>
                    </a:cubicBezTo>
                    <a:cubicBezTo>
                      <a:pt x="45720" y="63818"/>
                      <a:pt x="46673" y="57150"/>
                      <a:pt x="50482" y="53340"/>
                    </a:cubicBezTo>
                    <a:cubicBezTo>
                      <a:pt x="55245" y="51435"/>
                      <a:pt x="58103" y="50483"/>
                      <a:pt x="60960" y="50483"/>
                    </a:cubicBezTo>
                    <a:cubicBezTo>
                      <a:pt x="62865" y="50483"/>
                      <a:pt x="65723" y="51435"/>
                      <a:pt x="67628" y="52388"/>
                    </a:cubicBezTo>
                    <a:cubicBezTo>
                      <a:pt x="67628" y="52388"/>
                      <a:pt x="67628" y="52388"/>
                      <a:pt x="67628" y="52388"/>
                    </a:cubicBezTo>
                    <a:cubicBezTo>
                      <a:pt x="74295" y="58103"/>
                      <a:pt x="82868" y="61913"/>
                      <a:pt x="91440" y="61913"/>
                    </a:cubicBezTo>
                    <a:cubicBezTo>
                      <a:pt x="96203" y="61913"/>
                      <a:pt x="100013" y="60960"/>
                      <a:pt x="104775" y="59055"/>
                    </a:cubicBezTo>
                    <a:cubicBezTo>
                      <a:pt x="118110" y="53340"/>
                      <a:pt x="125730" y="40958"/>
                      <a:pt x="126683" y="27623"/>
                    </a:cubicBezTo>
                    <a:cubicBezTo>
                      <a:pt x="126683" y="27623"/>
                      <a:pt x="126683" y="27623"/>
                      <a:pt x="126683" y="27623"/>
                    </a:cubicBezTo>
                    <a:cubicBezTo>
                      <a:pt x="126683" y="21908"/>
                      <a:pt x="131445" y="18098"/>
                      <a:pt x="138113" y="18098"/>
                    </a:cubicBezTo>
                    <a:cubicBezTo>
                      <a:pt x="144780" y="18098"/>
                      <a:pt x="148590" y="21908"/>
                      <a:pt x="149543" y="27623"/>
                    </a:cubicBezTo>
                    <a:cubicBezTo>
                      <a:pt x="149543" y="27623"/>
                      <a:pt x="149543" y="27623"/>
                      <a:pt x="149543" y="27623"/>
                    </a:cubicBezTo>
                    <a:cubicBezTo>
                      <a:pt x="150495" y="40958"/>
                      <a:pt x="158115" y="53340"/>
                      <a:pt x="171450" y="59055"/>
                    </a:cubicBezTo>
                    <a:cubicBezTo>
                      <a:pt x="176213" y="60960"/>
                      <a:pt x="180023" y="61913"/>
                      <a:pt x="184785" y="61913"/>
                    </a:cubicBezTo>
                    <a:cubicBezTo>
                      <a:pt x="193358" y="61913"/>
                      <a:pt x="201930" y="58103"/>
                      <a:pt x="208598" y="52388"/>
                    </a:cubicBezTo>
                    <a:cubicBezTo>
                      <a:pt x="208598" y="52388"/>
                      <a:pt x="208598" y="52388"/>
                      <a:pt x="208598" y="52388"/>
                    </a:cubicBezTo>
                    <a:cubicBezTo>
                      <a:pt x="210503" y="50483"/>
                      <a:pt x="212408" y="50483"/>
                      <a:pt x="215265" y="50483"/>
                    </a:cubicBezTo>
                    <a:cubicBezTo>
                      <a:pt x="218123" y="50483"/>
                      <a:pt x="220980" y="51435"/>
                      <a:pt x="223838" y="54293"/>
                    </a:cubicBezTo>
                    <a:cubicBezTo>
                      <a:pt x="227648" y="58103"/>
                      <a:pt x="228600" y="64770"/>
                      <a:pt x="224790" y="68580"/>
                    </a:cubicBezTo>
                    <a:cubicBezTo>
                      <a:pt x="224790" y="68580"/>
                      <a:pt x="224790" y="68580"/>
                      <a:pt x="224790" y="68580"/>
                    </a:cubicBezTo>
                    <a:cubicBezTo>
                      <a:pt x="216218" y="78105"/>
                      <a:pt x="212408" y="92393"/>
                      <a:pt x="218123" y="105728"/>
                    </a:cubicBezTo>
                    <a:cubicBezTo>
                      <a:pt x="223838" y="119063"/>
                      <a:pt x="236220" y="126682"/>
                      <a:pt x="249555" y="127635"/>
                    </a:cubicBezTo>
                    <a:cubicBezTo>
                      <a:pt x="249555" y="127635"/>
                      <a:pt x="249555" y="127635"/>
                      <a:pt x="249555" y="127635"/>
                    </a:cubicBezTo>
                    <a:cubicBezTo>
                      <a:pt x="255270" y="127635"/>
                      <a:pt x="259080" y="132398"/>
                      <a:pt x="259080" y="139065"/>
                    </a:cubicBezTo>
                    <a:cubicBezTo>
                      <a:pt x="257175" y="143828"/>
                      <a:pt x="252413" y="148590"/>
                      <a:pt x="247650" y="14954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" name="Freeform 102">
                <a:extLst>
                  <a:ext uri="{FF2B5EF4-FFF2-40B4-BE49-F238E27FC236}">
                    <a16:creationId xmlns:a16="http://schemas.microsoft.com/office/drawing/2014/main" id="{8AF53B41-AA7A-E2CA-1E81-20F611E1E403}"/>
                  </a:ext>
                </a:extLst>
              </p:cNvPr>
              <p:cNvSpPr/>
              <p:nvPr/>
            </p:nvSpPr>
            <p:spPr>
              <a:xfrm>
                <a:off x="3373755" y="4516755"/>
                <a:ext cx="104775" cy="104775"/>
              </a:xfrm>
              <a:custGeom>
                <a:avLst/>
                <a:gdLst>
                  <a:gd name="connsiteX0" fmla="*/ 55245 w 104775"/>
                  <a:gd name="connsiteY0" fmla="*/ 0 h 104775"/>
                  <a:gd name="connsiteX1" fmla="*/ 0 w 104775"/>
                  <a:gd name="connsiteY1" fmla="*/ 55245 h 104775"/>
                  <a:gd name="connsiteX2" fmla="*/ 55245 w 104775"/>
                  <a:gd name="connsiteY2" fmla="*/ 110490 h 104775"/>
                  <a:gd name="connsiteX3" fmla="*/ 110490 w 104775"/>
                  <a:gd name="connsiteY3" fmla="*/ 55245 h 104775"/>
                  <a:gd name="connsiteX4" fmla="*/ 55245 w 104775"/>
                  <a:gd name="connsiteY4" fmla="*/ 0 h 104775"/>
                  <a:gd name="connsiteX5" fmla="*/ 55245 w 104775"/>
                  <a:gd name="connsiteY5" fmla="*/ 92393 h 104775"/>
                  <a:gd name="connsiteX6" fmla="*/ 18098 w 104775"/>
                  <a:gd name="connsiteY6" fmla="*/ 55245 h 104775"/>
                  <a:gd name="connsiteX7" fmla="*/ 55245 w 104775"/>
                  <a:gd name="connsiteY7" fmla="*/ 18098 h 104775"/>
                  <a:gd name="connsiteX8" fmla="*/ 92393 w 104775"/>
                  <a:gd name="connsiteY8" fmla="*/ 55245 h 104775"/>
                  <a:gd name="connsiteX9" fmla="*/ 55245 w 104775"/>
                  <a:gd name="connsiteY9" fmla="*/ 92393 h 104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04775" h="104775">
                    <a:moveTo>
                      <a:pt x="55245" y="0"/>
                    </a:moveTo>
                    <a:cubicBezTo>
                      <a:pt x="24765" y="0"/>
                      <a:pt x="0" y="24765"/>
                      <a:pt x="0" y="55245"/>
                    </a:cubicBezTo>
                    <a:cubicBezTo>
                      <a:pt x="0" y="85725"/>
                      <a:pt x="24765" y="110490"/>
                      <a:pt x="55245" y="110490"/>
                    </a:cubicBezTo>
                    <a:cubicBezTo>
                      <a:pt x="85725" y="110490"/>
                      <a:pt x="110490" y="85725"/>
                      <a:pt x="110490" y="55245"/>
                    </a:cubicBezTo>
                    <a:cubicBezTo>
                      <a:pt x="110490" y="24765"/>
                      <a:pt x="85725" y="0"/>
                      <a:pt x="55245" y="0"/>
                    </a:cubicBezTo>
                    <a:close/>
                    <a:moveTo>
                      <a:pt x="55245" y="92393"/>
                    </a:moveTo>
                    <a:cubicBezTo>
                      <a:pt x="35243" y="92393"/>
                      <a:pt x="18098" y="76200"/>
                      <a:pt x="18098" y="55245"/>
                    </a:cubicBezTo>
                    <a:cubicBezTo>
                      <a:pt x="18098" y="34290"/>
                      <a:pt x="34290" y="18098"/>
                      <a:pt x="55245" y="18098"/>
                    </a:cubicBezTo>
                    <a:cubicBezTo>
                      <a:pt x="75248" y="18098"/>
                      <a:pt x="92393" y="34290"/>
                      <a:pt x="92393" y="55245"/>
                    </a:cubicBezTo>
                    <a:cubicBezTo>
                      <a:pt x="92393" y="76200"/>
                      <a:pt x="75248" y="92393"/>
                      <a:pt x="55245" y="92393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F00FDDD-9174-B703-222A-2AC3D74C8E76}"/>
              </a:ext>
            </a:extLst>
          </p:cNvPr>
          <p:cNvSpPr txBox="1"/>
          <p:nvPr/>
        </p:nvSpPr>
        <p:spPr>
          <a:xfrm>
            <a:off x="5316716" y="6022348"/>
            <a:ext cx="949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dirty="0">
                <a:solidFill>
                  <a:srgbClr val="002060"/>
                </a:solidFill>
              </a:rPr>
              <a:t>مهارت ها</a:t>
            </a:r>
            <a:endParaRPr lang="en-US" dirty="0">
              <a:solidFill>
                <a:srgbClr val="002060"/>
              </a:solidFill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8A3B3C9-6A5A-3A98-35A8-57D1AA40AE6C}"/>
              </a:ext>
            </a:extLst>
          </p:cNvPr>
          <p:cNvGrpSpPr/>
          <p:nvPr/>
        </p:nvGrpSpPr>
        <p:grpSpPr>
          <a:xfrm>
            <a:off x="4586036" y="6287376"/>
            <a:ext cx="2271964" cy="1958426"/>
            <a:chOff x="4272170" y="6372391"/>
            <a:chExt cx="2611258" cy="1824750"/>
          </a:xfrm>
        </p:grpSpPr>
        <p:sp>
          <p:nvSpPr>
            <p:cNvPr id="16" name="Text Placeholder 99">
              <a:extLst>
                <a:ext uri="{FF2B5EF4-FFF2-40B4-BE49-F238E27FC236}">
                  <a16:creationId xmlns:a16="http://schemas.microsoft.com/office/drawing/2014/main" id="{CEF807FD-7010-10D1-C472-9C47DA950559}"/>
                </a:ext>
              </a:extLst>
            </p:cNvPr>
            <p:cNvSpPr txBox="1">
              <a:spLocks/>
            </p:cNvSpPr>
            <p:nvPr/>
          </p:nvSpPr>
          <p:spPr>
            <a:xfrm>
              <a:off x="5697126" y="6372391"/>
              <a:ext cx="1186302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fa-IR" sz="1200" dirty="0">
                  <a:solidFill>
                    <a:srgbClr val="002060"/>
                  </a:solidFill>
                </a:rPr>
                <a:t>پایتون</a:t>
              </a:r>
              <a:endParaRPr lang="en-US" sz="1200" dirty="0">
                <a:solidFill>
                  <a:srgbClr val="002060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6CA7AEF-6715-4F8C-7B95-31BEF3FD78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6625918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 descr="skills bar">
              <a:extLst>
                <a:ext uri="{FF2B5EF4-FFF2-40B4-BE49-F238E27FC236}">
                  <a16:creationId xmlns:a16="http://schemas.microsoft.com/office/drawing/2014/main" id="{81A8DCDC-7F92-BE37-2D8A-AE07E6F79CA1}"/>
                </a:ext>
              </a:extLst>
            </p:cNvPr>
            <p:cNvSpPr/>
            <p:nvPr/>
          </p:nvSpPr>
          <p:spPr>
            <a:xfrm>
              <a:off x="4737745" y="6668000"/>
              <a:ext cx="1992791" cy="84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Text Placeholder 100">
              <a:extLst>
                <a:ext uri="{FF2B5EF4-FFF2-40B4-BE49-F238E27FC236}">
                  <a16:creationId xmlns:a16="http://schemas.microsoft.com/office/drawing/2014/main" id="{A5082D42-0B5A-C8E4-9A3F-DD3C2A249A9B}"/>
                </a:ext>
              </a:extLst>
            </p:cNvPr>
            <p:cNvSpPr txBox="1">
              <a:spLocks/>
            </p:cNvSpPr>
            <p:nvPr/>
          </p:nvSpPr>
          <p:spPr>
            <a:xfrm>
              <a:off x="4884942" y="7091600"/>
              <a:ext cx="1972089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C , C++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B49CC1A-B96A-C24C-03E2-8B65F686D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6980145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 descr="skills bar">
              <a:extLst>
                <a:ext uri="{FF2B5EF4-FFF2-40B4-BE49-F238E27FC236}">
                  <a16:creationId xmlns:a16="http://schemas.microsoft.com/office/drawing/2014/main" id="{FD395E42-E618-CDAA-5E9E-B94E60692333}"/>
                </a:ext>
              </a:extLst>
            </p:cNvPr>
            <p:cNvSpPr/>
            <p:nvPr/>
          </p:nvSpPr>
          <p:spPr>
            <a:xfrm>
              <a:off x="5221984" y="7003744"/>
              <a:ext cx="1508553" cy="98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461FEA6A-EFF8-6246-0EFF-D4FE05EA9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7334372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Rectangle 35" descr="skills bar">
              <a:extLst>
                <a:ext uri="{FF2B5EF4-FFF2-40B4-BE49-F238E27FC236}">
                  <a16:creationId xmlns:a16="http://schemas.microsoft.com/office/drawing/2014/main" id="{1F28DFD8-17F7-C147-5AE1-86D801098C4C}"/>
                </a:ext>
              </a:extLst>
            </p:cNvPr>
            <p:cNvSpPr/>
            <p:nvPr/>
          </p:nvSpPr>
          <p:spPr>
            <a:xfrm>
              <a:off x="6038293" y="7353390"/>
              <a:ext cx="692243" cy="1035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F2610A5-1F1B-39B6-A937-6BF85E7D4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6" y="7688599"/>
              <a:ext cx="2248444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 descr="skills bar">
              <a:extLst>
                <a:ext uri="{FF2B5EF4-FFF2-40B4-BE49-F238E27FC236}">
                  <a16:creationId xmlns:a16="http://schemas.microsoft.com/office/drawing/2014/main" id="{CB476A61-C11E-EC63-D5C0-0D4BD3316E4C}"/>
                </a:ext>
              </a:extLst>
            </p:cNvPr>
            <p:cNvSpPr/>
            <p:nvPr/>
          </p:nvSpPr>
          <p:spPr>
            <a:xfrm>
              <a:off x="6069805" y="7708412"/>
              <a:ext cx="660731" cy="1047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Text Placeholder 100">
              <a:extLst>
                <a:ext uri="{FF2B5EF4-FFF2-40B4-BE49-F238E27FC236}">
                  <a16:creationId xmlns:a16="http://schemas.microsoft.com/office/drawing/2014/main" id="{6F4D5211-33F8-C484-23A1-AAE63ECA4661}"/>
                </a:ext>
              </a:extLst>
            </p:cNvPr>
            <p:cNvSpPr txBox="1">
              <a:spLocks/>
            </p:cNvSpPr>
            <p:nvPr/>
          </p:nvSpPr>
          <p:spPr>
            <a:xfrm>
              <a:off x="5587899" y="6731995"/>
              <a:ext cx="1269132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fa-IR" sz="1200" dirty="0">
                  <a:solidFill>
                    <a:srgbClr val="002060"/>
                  </a:solidFill>
                </a:rPr>
                <a:t>لینوکس</a:t>
              </a:r>
              <a:endParaRPr lang="en-US" sz="1200" dirty="0">
                <a:solidFill>
                  <a:srgbClr val="002060"/>
                </a:solidFill>
              </a:endParaRPr>
            </a:p>
          </p:txBody>
        </p:sp>
        <p:sp>
          <p:nvSpPr>
            <p:cNvPr id="44" name="Text Placeholder 100">
              <a:extLst>
                <a:ext uri="{FF2B5EF4-FFF2-40B4-BE49-F238E27FC236}">
                  <a16:creationId xmlns:a16="http://schemas.microsoft.com/office/drawing/2014/main" id="{0CABCC12-8E6B-7F9C-CFC5-750213D6841A}"/>
                </a:ext>
              </a:extLst>
            </p:cNvPr>
            <p:cNvSpPr txBox="1">
              <a:spLocks/>
            </p:cNvSpPr>
            <p:nvPr/>
          </p:nvSpPr>
          <p:spPr>
            <a:xfrm>
              <a:off x="4272170" y="7451204"/>
              <a:ext cx="2584857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Html, CSS, JavaScript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EB927F2-8A47-5109-CC33-AD396461D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6" y="8042826"/>
              <a:ext cx="2248444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7" name="Rectangle 46" descr="skills bar">
              <a:extLst>
                <a:ext uri="{FF2B5EF4-FFF2-40B4-BE49-F238E27FC236}">
                  <a16:creationId xmlns:a16="http://schemas.microsoft.com/office/drawing/2014/main" id="{21610C42-B23B-4675-D3B5-7509EC677636}"/>
                </a:ext>
              </a:extLst>
            </p:cNvPr>
            <p:cNvSpPr/>
            <p:nvPr/>
          </p:nvSpPr>
          <p:spPr>
            <a:xfrm>
              <a:off x="5570092" y="8064677"/>
              <a:ext cx="1160445" cy="1158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 Placeholder 100">
              <a:extLst>
                <a:ext uri="{FF2B5EF4-FFF2-40B4-BE49-F238E27FC236}">
                  <a16:creationId xmlns:a16="http://schemas.microsoft.com/office/drawing/2014/main" id="{87D244DA-CD04-E699-225C-EB71BE8D8F46}"/>
                </a:ext>
              </a:extLst>
            </p:cNvPr>
            <p:cNvSpPr txBox="1">
              <a:spLocks/>
            </p:cNvSpPr>
            <p:nvPr/>
          </p:nvSpPr>
          <p:spPr>
            <a:xfrm>
              <a:off x="4283818" y="7810809"/>
              <a:ext cx="2584857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fa-IR" sz="1000" dirty="0">
                  <a:solidFill>
                    <a:srgbClr val="002060"/>
                  </a:solidFill>
                </a:rPr>
                <a:t>مدیریت پروژه</a:t>
              </a:r>
            </a:p>
          </p:txBody>
        </p:sp>
      </p:grp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7E605FA3-0CBA-01BB-4B53-9C1AC20C3913}"/>
              </a:ext>
            </a:extLst>
          </p:cNvPr>
          <p:cNvGrpSpPr/>
          <p:nvPr/>
        </p:nvGrpSpPr>
        <p:grpSpPr>
          <a:xfrm>
            <a:off x="4595241" y="8216945"/>
            <a:ext cx="2242640" cy="1580752"/>
            <a:chOff x="4272170" y="6370058"/>
            <a:chExt cx="2603883" cy="1472856"/>
          </a:xfrm>
        </p:grpSpPr>
        <p:sp>
          <p:nvSpPr>
            <p:cNvPr id="124" name="Text Placeholder 99">
              <a:extLst>
                <a:ext uri="{FF2B5EF4-FFF2-40B4-BE49-F238E27FC236}">
                  <a16:creationId xmlns:a16="http://schemas.microsoft.com/office/drawing/2014/main" id="{70658A92-535B-FCAB-5EEA-1DFE1E16B9D0}"/>
                </a:ext>
              </a:extLst>
            </p:cNvPr>
            <p:cNvSpPr txBox="1">
              <a:spLocks/>
            </p:cNvSpPr>
            <p:nvPr/>
          </p:nvSpPr>
          <p:spPr>
            <a:xfrm>
              <a:off x="4492831" y="6370058"/>
              <a:ext cx="2383222" cy="208407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Qt, Opencv</a:t>
              </a: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2462E837-4C7F-F33D-42C0-F7F25482B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6625918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6" name="Rectangle 125" descr="skills bar">
              <a:extLst>
                <a:ext uri="{FF2B5EF4-FFF2-40B4-BE49-F238E27FC236}">
                  <a16:creationId xmlns:a16="http://schemas.microsoft.com/office/drawing/2014/main" id="{C48A1086-B866-F89B-72A2-D2A875E7FD91}"/>
                </a:ext>
              </a:extLst>
            </p:cNvPr>
            <p:cNvSpPr/>
            <p:nvPr/>
          </p:nvSpPr>
          <p:spPr>
            <a:xfrm>
              <a:off x="4737745" y="6668000"/>
              <a:ext cx="1992791" cy="84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7" name="Text Placeholder 100">
              <a:extLst>
                <a:ext uri="{FF2B5EF4-FFF2-40B4-BE49-F238E27FC236}">
                  <a16:creationId xmlns:a16="http://schemas.microsoft.com/office/drawing/2014/main" id="{820C4DB7-6684-2DCB-49B7-22425B51773A}"/>
                </a:ext>
              </a:extLst>
            </p:cNvPr>
            <p:cNvSpPr txBox="1">
              <a:spLocks/>
            </p:cNvSpPr>
            <p:nvPr/>
          </p:nvSpPr>
          <p:spPr>
            <a:xfrm>
              <a:off x="4511854" y="7091600"/>
              <a:ext cx="2345176" cy="184830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Flask, Django</a:t>
              </a: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FB351FF3-FEF4-A071-612E-93FAAD900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6980145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9" name="Rectangle 128" descr="skills bar">
              <a:extLst>
                <a:ext uri="{FF2B5EF4-FFF2-40B4-BE49-F238E27FC236}">
                  <a16:creationId xmlns:a16="http://schemas.microsoft.com/office/drawing/2014/main" id="{14F1D88B-54E9-B27A-E350-2D6FFC3D5895}"/>
                </a:ext>
              </a:extLst>
            </p:cNvPr>
            <p:cNvSpPr/>
            <p:nvPr/>
          </p:nvSpPr>
          <p:spPr>
            <a:xfrm>
              <a:off x="5221984" y="7003744"/>
              <a:ext cx="1508553" cy="981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C6566D73-AF4C-43BD-5387-A1EB076F1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4" y="7334372"/>
              <a:ext cx="2248445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1" name="Rectangle 130" descr="skills bar">
              <a:extLst>
                <a:ext uri="{FF2B5EF4-FFF2-40B4-BE49-F238E27FC236}">
                  <a16:creationId xmlns:a16="http://schemas.microsoft.com/office/drawing/2014/main" id="{637F5CE7-1D91-A110-3B90-0CA2BC577109}"/>
                </a:ext>
              </a:extLst>
            </p:cNvPr>
            <p:cNvSpPr/>
            <p:nvPr/>
          </p:nvSpPr>
          <p:spPr>
            <a:xfrm>
              <a:off x="5489431" y="7353390"/>
              <a:ext cx="1241106" cy="1035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E98D4BE5-08C9-EA08-0C01-6323B0D4D7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4511856" y="7688599"/>
              <a:ext cx="2248444" cy="154315"/>
            </a:xfrm>
            <a:prstGeom prst="rect">
              <a:avLst/>
            </a:prstGeom>
            <a:noFill/>
            <a:ln>
              <a:solidFill>
                <a:schemeClr val="bg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3" name="Rectangle 132" descr="skills bar">
              <a:extLst>
                <a:ext uri="{FF2B5EF4-FFF2-40B4-BE49-F238E27FC236}">
                  <a16:creationId xmlns:a16="http://schemas.microsoft.com/office/drawing/2014/main" id="{7653AB05-D06A-4658-84CD-0E22F02E09D9}"/>
                </a:ext>
              </a:extLst>
            </p:cNvPr>
            <p:cNvSpPr/>
            <p:nvPr/>
          </p:nvSpPr>
          <p:spPr>
            <a:xfrm>
              <a:off x="5221985" y="7708412"/>
              <a:ext cx="1508553" cy="1047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4" name="Text Placeholder 100">
              <a:extLst>
                <a:ext uri="{FF2B5EF4-FFF2-40B4-BE49-F238E27FC236}">
                  <a16:creationId xmlns:a16="http://schemas.microsoft.com/office/drawing/2014/main" id="{4B76F10D-92B9-34C9-ECCF-17325159066B}"/>
                </a:ext>
              </a:extLst>
            </p:cNvPr>
            <p:cNvSpPr txBox="1">
              <a:spLocks/>
            </p:cNvSpPr>
            <p:nvPr/>
          </p:nvSpPr>
          <p:spPr>
            <a:xfrm>
              <a:off x="4283818" y="6731995"/>
              <a:ext cx="2573212" cy="248149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Pytorch, TF, </a:t>
              </a:r>
              <a:r>
                <a:rPr lang="en-US" sz="1000" dirty="0" err="1">
                  <a:solidFill>
                    <a:srgbClr val="002060"/>
                  </a:solidFill>
                </a:rPr>
                <a:t>Keras</a:t>
              </a:r>
              <a:endParaRPr lang="en-US" sz="1000" dirty="0">
                <a:solidFill>
                  <a:srgbClr val="002060"/>
                </a:solidFill>
              </a:endParaRPr>
            </a:p>
          </p:txBody>
        </p:sp>
        <p:sp>
          <p:nvSpPr>
            <p:cNvPr id="135" name="Text Placeholder 100">
              <a:extLst>
                <a:ext uri="{FF2B5EF4-FFF2-40B4-BE49-F238E27FC236}">
                  <a16:creationId xmlns:a16="http://schemas.microsoft.com/office/drawing/2014/main" id="{7935830F-7D97-927F-0416-58E37A768985}"/>
                </a:ext>
              </a:extLst>
            </p:cNvPr>
            <p:cNvSpPr txBox="1">
              <a:spLocks/>
            </p:cNvSpPr>
            <p:nvPr/>
          </p:nvSpPr>
          <p:spPr>
            <a:xfrm>
              <a:off x="4272170" y="7451204"/>
              <a:ext cx="2584857" cy="185071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r" rtl="1"/>
              <a:r>
                <a:rPr lang="en-US" sz="1000" dirty="0">
                  <a:solidFill>
                    <a:srgbClr val="002060"/>
                  </a:solidFill>
                </a:rPr>
                <a:t>Bootstrap</a:t>
              </a:r>
            </a:p>
          </p:txBody>
        </p:sp>
      </p:grpSp>
      <p:grpSp>
        <p:nvGrpSpPr>
          <p:cNvPr id="4123" name="Group 4122">
            <a:extLst>
              <a:ext uri="{FF2B5EF4-FFF2-40B4-BE49-F238E27FC236}">
                <a16:creationId xmlns:a16="http://schemas.microsoft.com/office/drawing/2014/main" id="{35F895C6-8C2F-417A-E524-5242737A87F9}"/>
              </a:ext>
            </a:extLst>
          </p:cNvPr>
          <p:cNvGrpSpPr/>
          <p:nvPr/>
        </p:nvGrpSpPr>
        <p:grpSpPr>
          <a:xfrm>
            <a:off x="-14952" y="2693066"/>
            <a:ext cx="4604916" cy="5540533"/>
            <a:chOff x="-95360" y="3210052"/>
            <a:chExt cx="4695365" cy="5462659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FA568F0E-292A-1EA3-E1B9-DC61C4F94A75}"/>
                </a:ext>
              </a:extLst>
            </p:cNvPr>
            <p:cNvSpPr txBox="1"/>
            <p:nvPr/>
          </p:nvSpPr>
          <p:spPr>
            <a:xfrm>
              <a:off x="1185851" y="3210052"/>
              <a:ext cx="1705872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1"/>
              <a:r>
                <a:rPr lang="fa-IR" sz="1800" b="1" dirty="0">
                  <a:solidFill>
                    <a:schemeClr val="accent6">
                      <a:lumMod val="20000"/>
                      <a:lumOff val="80000"/>
                    </a:schemeClr>
                  </a:solidFill>
                  <a:latin typeface="XB Niloofar" panose="02000503080000020003" pitchFamily="2" charset="-78"/>
                  <a:cs typeface="XB Niloofar" panose="02000503080000020003" pitchFamily="2" charset="-78"/>
                </a:rPr>
                <a:t>تجربیات پیشین</a:t>
              </a:r>
            </a:p>
          </p:txBody>
        </p: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D5504956-FAE5-2B12-E976-07C60A9A7970}"/>
                </a:ext>
              </a:extLst>
            </p:cNvPr>
            <p:cNvGrpSpPr/>
            <p:nvPr/>
          </p:nvGrpSpPr>
          <p:grpSpPr>
            <a:xfrm>
              <a:off x="54005" y="3575200"/>
              <a:ext cx="4530452" cy="753444"/>
              <a:chOff x="592264" y="2863427"/>
              <a:chExt cx="4530452" cy="753444"/>
            </a:xfrm>
          </p:grpSpPr>
          <p:grpSp>
            <p:nvGrpSpPr>
              <p:cNvPr id="4099" name="Group 4098">
                <a:extLst>
                  <a:ext uri="{FF2B5EF4-FFF2-40B4-BE49-F238E27FC236}">
                    <a16:creationId xmlns:a16="http://schemas.microsoft.com/office/drawing/2014/main" id="{86FE202A-934B-C818-84D2-BFED119F05A2}"/>
                  </a:ext>
                </a:extLst>
              </p:cNvPr>
              <p:cNvGrpSpPr/>
              <p:nvPr/>
            </p:nvGrpSpPr>
            <p:grpSpPr>
              <a:xfrm>
                <a:off x="592264" y="2923989"/>
                <a:ext cx="4530452" cy="692882"/>
                <a:chOff x="589641" y="2928112"/>
                <a:chExt cx="4530452" cy="692882"/>
              </a:xfrm>
            </p:grpSpPr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CB51BA4F-2D7D-9D28-4FD4-3221433AB6BF}"/>
                    </a:ext>
                  </a:extLst>
                </p:cNvPr>
                <p:cNvGrpSpPr/>
                <p:nvPr/>
              </p:nvGrpSpPr>
              <p:grpSpPr>
                <a:xfrm>
                  <a:off x="589641" y="2928112"/>
                  <a:ext cx="3606787" cy="692882"/>
                  <a:chOff x="588199" y="3058169"/>
                  <a:chExt cx="3606787" cy="692882"/>
                </a:xfrm>
              </p:grpSpPr>
              <p:sp>
                <p:nvSpPr>
                  <p:cNvPr id="121" name="TextBox 120">
                    <a:extLst>
                      <a:ext uri="{FF2B5EF4-FFF2-40B4-BE49-F238E27FC236}">
                        <a16:creationId xmlns:a16="http://schemas.microsoft.com/office/drawing/2014/main" id="{D4530E07-5892-CD87-68FB-1F5E2B3194F6}"/>
                      </a:ext>
                    </a:extLst>
                  </p:cNvPr>
                  <p:cNvSpPr txBox="1"/>
                  <p:nvPr/>
                </p:nvSpPr>
                <p:spPr>
                  <a:xfrm>
                    <a:off x="588199" y="3299775"/>
                    <a:ext cx="3606787" cy="451276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marL="171450" indent="-171450" algn="r" rtl="1">
                      <a:lnSpc>
                        <a:spcPct val="150000"/>
                      </a:lnSpc>
                      <a:buFont typeface="Wingdings" panose="05000000000000000000" pitchFamily="2" charset="2"/>
                      <a:buChar char="v"/>
                    </a:pPr>
                    <a:r>
                      <a:rPr lang="fa-IR" sz="800" dirty="0">
                        <a:latin typeface="XB Niloofar" panose="02000503080000020003" pitchFamily="2" charset="-78"/>
                        <a:cs typeface="XB Niloofar" panose="02000503080000020003" pitchFamily="2" charset="-78"/>
                      </a:rPr>
                      <a:t>طراحی و توسعه نرم افزار ارزیابی مهارت جراح چشم از روی ویدئو</a:t>
                    </a:r>
                  </a:p>
                  <a:p>
                    <a:pPr marL="171450" indent="-171450" algn="r" rtl="1">
                      <a:lnSpc>
                        <a:spcPct val="150000"/>
                      </a:lnSpc>
                      <a:buFont typeface="Wingdings" panose="05000000000000000000" pitchFamily="2" charset="2"/>
                      <a:buChar char="v"/>
                    </a:pPr>
                    <a:r>
                      <a:rPr lang="fa-IR" sz="800" dirty="0">
                        <a:latin typeface="XB Niloofar" panose="02000503080000020003" pitchFamily="2" charset="-78"/>
                        <a:cs typeface="XB Niloofar" panose="02000503080000020003" pitchFamily="2" charset="-78"/>
                      </a:rPr>
                      <a:t> توسعه  فریم ورک </a:t>
                    </a:r>
                    <a:r>
                      <a:rPr lang="fa-IR" sz="800" dirty="0" err="1">
                        <a:latin typeface="XB Niloofar" panose="02000503080000020003" pitchFamily="2" charset="-78"/>
                        <a:cs typeface="XB Niloofar" panose="02000503080000020003" pitchFamily="2" charset="-78"/>
                      </a:rPr>
                      <a:t>کاربرد‌ی</a:t>
                    </a:r>
                    <a:r>
                      <a:rPr lang="fa-IR" sz="800" dirty="0">
                        <a:latin typeface="XB Niloofar" panose="02000503080000020003" pitchFamily="2" charset="-78"/>
                        <a:cs typeface="XB Niloofar" panose="02000503080000020003" pitchFamily="2" charset="-78"/>
                      </a:rPr>
                      <a:t> هوش مصنوعی و بینایی ماشین</a:t>
                    </a:r>
                  </a:p>
                </p:txBody>
              </p:sp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A96CC509-492D-53F2-007C-70D8B6945269}"/>
                      </a:ext>
                    </a:extLst>
                  </p:cNvPr>
                  <p:cNvSpPr txBox="1"/>
                  <p:nvPr/>
                </p:nvSpPr>
                <p:spPr>
                  <a:xfrm>
                    <a:off x="615006" y="3058169"/>
                    <a:ext cx="706093" cy="264012"/>
                  </a:xfrm>
                  <a:prstGeom prst="rect">
                    <a:avLst/>
                  </a:prstGeom>
                  <a:noFill/>
                </p:spPr>
                <p:txBody>
                  <a:bodyPr wrap="square">
                    <a:spAutoFit/>
                  </a:bodyPr>
                  <a:lstStyle/>
                  <a:p>
                    <a:pPr rtl="1">
                      <a:lnSpc>
                        <a:spcPct val="150000"/>
                      </a:lnSpc>
                    </a:pPr>
                    <a:r>
                      <a:rPr lang="fa-IR" sz="800" dirty="0">
                        <a:solidFill>
                          <a:schemeClr val="accent6">
                            <a:lumMod val="20000"/>
                            <a:lumOff val="80000"/>
                          </a:schemeClr>
                        </a:solidFill>
                        <a:latin typeface="XB Niloofar" panose="02000503080000020003" pitchFamily="2" charset="-78"/>
                        <a:cs typeface="XB Niloofar" panose="02000503080000020003" pitchFamily="2" charset="-78"/>
                      </a:rPr>
                      <a:t>۱۳۹۷–۱۴۰۱</a:t>
                    </a:r>
                  </a:p>
                </p:txBody>
              </p:sp>
            </p:grpSp>
            <p:pic>
              <p:nvPicPr>
                <p:cNvPr id="4108" name="Picture 12">
                  <a:extLst>
                    <a:ext uri="{FF2B5EF4-FFF2-40B4-BE49-F238E27FC236}">
                      <a16:creationId xmlns:a16="http://schemas.microsoft.com/office/drawing/2014/main" id="{B2A25B82-006A-CC24-3D56-BA3F787267D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201847" y="3073566"/>
                  <a:ext cx="918246" cy="3506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58D32DA-C61F-9850-C922-40A5F910DEAE}"/>
                  </a:ext>
                </a:extLst>
              </p:cNvPr>
              <p:cNvSpPr txBox="1"/>
              <p:nvPr/>
            </p:nvSpPr>
            <p:spPr>
              <a:xfrm>
                <a:off x="1916394" y="2863427"/>
                <a:ext cx="2404070" cy="3501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rtl="1">
                  <a:lnSpc>
                    <a:spcPct val="150000"/>
                  </a:lnSpc>
                </a:pPr>
                <a:r>
                  <a:rPr lang="ar-DZ" sz="1200" b="1" dirty="0">
                    <a:latin typeface="XB Niloofar" panose="02000503080000020003" pitchFamily="2" charset="-78"/>
                    <a:cs typeface="XB Niloofar" panose="02000503080000020003" pitchFamily="2" charset="-78"/>
                  </a:rPr>
                  <a:t>محقق بینایی ماشین در آزمایشگاه ارس </a:t>
                </a:r>
              </a:p>
            </p:txBody>
          </p:sp>
        </p:grp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0F1AF615-5409-D40B-F85E-EB0728DC77B0}"/>
                </a:ext>
              </a:extLst>
            </p:cNvPr>
            <p:cNvGrpSpPr/>
            <p:nvPr/>
          </p:nvGrpSpPr>
          <p:grpSpPr>
            <a:xfrm>
              <a:off x="80813" y="4349259"/>
              <a:ext cx="4447433" cy="776968"/>
              <a:chOff x="600791" y="3847854"/>
              <a:chExt cx="4469585" cy="776968"/>
            </a:xfrm>
          </p:grpSpPr>
          <p:grpSp>
            <p:nvGrpSpPr>
              <p:cNvPr id="4096" name="Group 4095">
                <a:extLst>
                  <a:ext uri="{FF2B5EF4-FFF2-40B4-BE49-F238E27FC236}">
                    <a16:creationId xmlns:a16="http://schemas.microsoft.com/office/drawing/2014/main" id="{88F92D95-652F-C69F-E398-77078EA0F213}"/>
                  </a:ext>
                </a:extLst>
              </p:cNvPr>
              <p:cNvGrpSpPr/>
              <p:nvPr/>
            </p:nvGrpSpPr>
            <p:grpSpPr>
              <a:xfrm>
                <a:off x="600791" y="3914384"/>
                <a:ext cx="4469585" cy="710438"/>
                <a:chOff x="605484" y="4158628"/>
                <a:chExt cx="4469585" cy="710438"/>
              </a:xfrm>
            </p:grpSpPr>
            <p:sp>
              <p:nvSpPr>
                <p:cNvPr id="110" name="TextBox 109">
                  <a:extLst>
                    <a:ext uri="{FF2B5EF4-FFF2-40B4-BE49-F238E27FC236}">
                      <a16:creationId xmlns:a16="http://schemas.microsoft.com/office/drawing/2014/main" id="{18857122-0174-9EF8-1924-273E48351ADD}"/>
                    </a:ext>
                  </a:extLst>
                </p:cNvPr>
                <p:cNvSpPr txBox="1"/>
                <p:nvPr/>
              </p:nvSpPr>
              <p:spPr>
                <a:xfrm>
                  <a:off x="628794" y="4422790"/>
                  <a:ext cx="3574502" cy="44627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171450" indent="-171450" algn="r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طراحی و توسعه صفر تا صد سامانه ارزیابی مقالات</a:t>
                  </a:r>
                </a:p>
                <a:p>
                  <a:pPr marL="171450" indent="-171450" algn="r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ادمین سرور و طراح  سایت</a:t>
                  </a:r>
                  <a:r>
                    <a:rPr lang="ar-DZ" sz="800" b="1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 </a:t>
                  </a:r>
                  <a:endParaRPr lang="en-US" sz="800" b="1" dirty="0">
                    <a:latin typeface="XB Niloofar" panose="02000503080000020003" pitchFamily="2" charset="-78"/>
                    <a:cs typeface="XB Niloofar" panose="02000503080000020003" pitchFamily="2" charset="-78"/>
                  </a:endParaRPr>
                </a:p>
              </p:txBody>
            </p:sp>
            <p:pic>
              <p:nvPicPr>
                <p:cNvPr id="4104" name="Picture 8">
                  <a:extLst>
                    <a:ext uri="{FF2B5EF4-FFF2-40B4-BE49-F238E27FC236}">
                      <a16:creationId xmlns:a16="http://schemas.microsoft.com/office/drawing/2014/main" id="{BDAED857-7775-40F1-B9A0-8779647A335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265234" y="4340360"/>
                  <a:ext cx="809835" cy="28344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113" name="TextBox 112">
                  <a:extLst>
                    <a:ext uri="{FF2B5EF4-FFF2-40B4-BE49-F238E27FC236}">
                      <a16:creationId xmlns:a16="http://schemas.microsoft.com/office/drawing/2014/main" id="{D800A930-3CA9-511B-7B0A-CB868937EA3F}"/>
                    </a:ext>
                  </a:extLst>
                </p:cNvPr>
                <p:cNvSpPr txBox="1"/>
                <p:nvPr/>
              </p:nvSpPr>
              <p:spPr>
                <a:xfrm>
                  <a:off x="605484" y="4158628"/>
                  <a:ext cx="727319" cy="2616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rtl="1">
                    <a:lnSpc>
                      <a:spcPct val="150000"/>
                    </a:lnSpc>
                  </a:pPr>
                  <a:r>
                    <a:rPr lang="fa-IR" sz="800" dirty="0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۲۰۲۰–۲۰۲۲</a:t>
                  </a:r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CE90729A-B653-7790-19DF-F2B774238DFE}"/>
                  </a:ext>
                </a:extLst>
              </p:cNvPr>
              <p:cNvSpPr txBox="1"/>
              <p:nvPr/>
            </p:nvSpPr>
            <p:spPr>
              <a:xfrm>
                <a:off x="1251056" y="3847854"/>
                <a:ext cx="3069564" cy="3462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rtl="1">
                  <a:lnSpc>
                    <a:spcPct val="150000"/>
                  </a:lnSpc>
                </a:pPr>
                <a:r>
                  <a:rPr lang="ar-DZ" sz="1200" b="1" dirty="0">
                    <a:latin typeface="XB Niloofar" panose="02000503080000020003" pitchFamily="2" charset="-78"/>
                    <a:cs typeface="XB Niloofar" panose="02000503080000020003" pitchFamily="2" charset="-78"/>
                  </a:rPr>
                  <a:t>برنامه نویس فول استک در کنفرانس بین المللی ایکرام</a:t>
                </a:r>
                <a:endParaRPr lang="en-US" sz="1200" b="1" dirty="0">
                  <a:latin typeface="XB Niloofar" panose="02000503080000020003" pitchFamily="2" charset="-78"/>
                  <a:cs typeface="XB Niloofar" panose="02000503080000020003" pitchFamily="2" charset="-78"/>
                </a:endParaRPr>
              </a:p>
            </p:txBody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6A3ED395-4573-9B46-ED01-64F6474209C7}"/>
                </a:ext>
              </a:extLst>
            </p:cNvPr>
            <p:cNvGrpSpPr/>
            <p:nvPr/>
          </p:nvGrpSpPr>
          <p:grpSpPr>
            <a:xfrm>
              <a:off x="104007" y="5076645"/>
              <a:ext cx="4297739" cy="1108371"/>
              <a:chOff x="654028" y="4740415"/>
              <a:chExt cx="4297739" cy="1108371"/>
            </a:xfrm>
          </p:grpSpPr>
          <p:grpSp>
            <p:nvGrpSpPr>
              <p:cNvPr id="4097" name="Group 4096">
                <a:extLst>
                  <a:ext uri="{FF2B5EF4-FFF2-40B4-BE49-F238E27FC236}">
                    <a16:creationId xmlns:a16="http://schemas.microsoft.com/office/drawing/2014/main" id="{1BAB86E9-B66E-DD54-1D8B-D8CC9A2570EF}"/>
                  </a:ext>
                </a:extLst>
              </p:cNvPr>
              <p:cNvGrpSpPr/>
              <p:nvPr/>
            </p:nvGrpSpPr>
            <p:grpSpPr>
              <a:xfrm>
                <a:off x="654028" y="4842398"/>
                <a:ext cx="4297739" cy="1006388"/>
                <a:chOff x="662085" y="4975266"/>
                <a:chExt cx="4297739" cy="1006388"/>
              </a:xfrm>
            </p:grpSpPr>
            <p:pic>
              <p:nvPicPr>
                <p:cNvPr id="4102" name="Picture 6">
                  <a:extLst>
                    <a:ext uri="{FF2B5EF4-FFF2-40B4-BE49-F238E27FC236}">
                      <a16:creationId xmlns:a16="http://schemas.microsoft.com/office/drawing/2014/main" id="{38C8E6F1-B507-3EBA-C1C0-B008C7CB9C0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407000" y="5128803"/>
                  <a:ext cx="552824" cy="531193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C2737ED4-8553-6F3B-2376-B9D9F21A99C0}"/>
                    </a:ext>
                  </a:extLst>
                </p:cNvPr>
                <p:cNvSpPr txBox="1"/>
                <p:nvPr/>
              </p:nvSpPr>
              <p:spPr>
                <a:xfrm>
                  <a:off x="662085" y="4975266"/>
                  <a:ext cx="1041426" cy="21241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rtl="1"/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۱۳۹۸ و </a:t>
                  </a:r>
                  <a:r>
                    <a:rPr lang="fa-IR" sz="800" dirty="0">
                      <a:solidFill>
                        <a:schemeClr val="accent6">
                          <a:lumMod val="20000"/>
                          <a:lumOff val="80000"/>
                        </a:schemeClr>
                      </a:solidFill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۱۴۰۰–۱۴۰۱</a:t>
                  </a:r>
                  <a:endParaRPr lang="en-US" sz="800" dirty="0"/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499DAFDD-081F-7582-5D84-10D6DE9B47BB}"/>
                    </a:ext>
                  </a:extLst>
                </p:cNvPr>
                <p:cNvSpPr txBox="1"/>
                <p:nvPr/>
              </p:nvSpPr>
              <p:spPr>
                <a:xfrm>
                  <a:off x="1351212" y="5166046"/>
                  <a:ext cx="2867659" cy="815608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171450" indent="-171450" algn="r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مدیر اجرایی و مدیر فنی</a:t>
                  </a:r>
                  <a:r>
                    <a:rPr lang="ar-DZ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 </a:t>
                  </a:r>
                  <a:endParaRPr lang="en-US" sz="800" dirty="0">
                    <a:solidFill>
                      <a:schemeClr val="accent6">
                        <a:lumMod val="20000"/>
                        <a:lumOff val="80000"/>
                      </a:schemeClr>
                    </a:solidFill>
                    <a:latin typeface="XB Niloofar" panose="02000503080000020003" pitchFamily="2" charset="-78"/>
                    <a:cs typeface="XB Niloofar" panose="02000503080000020003" pitchFamily="2" charset="-78"/>
                  </a:endParaRPr>
                </a:p>
                <a:p>
                  <a:pPr marL="171450" indent="-171450" algn="r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ar-DZ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توسعه دهنه</a:t>
                  </a: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‌ی </a:t>
                  </a:r>
                  <a:r>
                    <a:rPr lang="ar-DZ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نرم</a:t>
                  </a: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‌</a:t>
                  </a:r>
                  <a:r>
                    <a:rPr lang="ar-DZ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افزار </a:t>
                  </a:r>
                  <a:r>
                    <a:rPr lang="en-US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 </a:t>
                  </a:r>
                </a:p>
                <a:p>
                  <a:pPr marL="171450" indent="-171450" algn="r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طراحی و توسعه </a:t>
                  </a:r>
                  <a:r>
                    <a:rPr lang="fa-IR" sz="800" dirty="0" err="1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رابط‌کاربری</a:t>
                  </a:r>
                  <a:r>
                    <a:rPr lang="en-US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 </a:t>
                  </a:r>
                </a:p>
                <a:p>
                  <a:pPr marL="171450" indent="-171450" algn="r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ar-DZ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مشاوره در ساخت سخت افزار</a:t>
                  </a:r>
                  <a:r>
                    <a:rPr lang="en-US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 </a:t>
                  </a:r>
                  <a:endParaRPr lang="fa-IR" sz="800" dirty="0">
                    <a:latin typeface="XB Niloofar" panose="02000503080000020003" pitchFamily="2" charset="-78"/>
                    <a:cs typeface="XB Niloofar" panose="02000503080000020003" pitchFamily="2" charset="-78"/>
                  </a:endParaRPr>
                </a:p>
              </p:txBody>
            </p:sp>
          </p:grp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C3904087-5073-E025-0876-804490E106AB}"/>
                  </a:ext>
                </a:extLst>
              </p:cNvPr>
              <p:cNvSpPr txBox="1"/>
              <p:nvPr/>
            </p:nvSpPr>
            <p:spPr>
              <a:xfrm>
                <a:off x="2058259" y="4740415"/>
                <a:ext cx="2273968" cy="3462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rtl="1">
                  <a:lnSpc>
                    <a:spcPct val="150000"/>
                  </a:lnSpc>
                </a:pPr>
                <a:r>
                  <a:rPr lang="ar-DZ" sz="1200" b="1" dirty="0">
                    <a:latin typeface="XB Niloofar" panose="02000503080000020003" pitchFamily="2" charset="-78"/>
                    <a:cs typeface="XB Niloofar" panose="02000503080000020003" pitchFamily="2" charset="-78"/>
                  </a:rPr>
                  <a:t>همکاری با شرکت </a:t>
                </a:r>
                <a:r>
                  <a:rPr lang="fa-IR" sz="1200" b="1" dirty="0">
                    <a:latin typeface="XB Niloofar" panose="02000503080000020003" pitchFamily="2" charset="-78"/>
                    <a:cs typeface="XB Niloofar" panose="02000503080000020003" pitchFamily="2" charset="-78"/>
                  </a:rPr>
                  <a:t>ره بین صنعت نصیر</a:t>
                </a:r>
                <a:r>
                  <a:rPr lang="ar-DZ" sz="1200" b="1" dirty="0">
                    <a:latin typeface="XB Niloofar" panose="02000503080000020003" pitchFamily="2" charset="-78"/>
                    <a:cs typeface="XB Niloofar" panose="02000503080000020003" pitchFamily="2" charset="-78"/>
                  </a:rPr>
                  <a:t> </a:t>
                </a:r>
                <a:endParaRPr lang="fa-IR" sz="1200" b="1" dirty="0">
                  <a:latin typeface="XB Niloofar" panose="02000503080000020003" pitchFamily="2" charset="-78"/>
                  <a:cs typeface="XB Niloofar" panose="02000503080000020003" pitchFamily="2" charset="-78"/>
                </a:endParaRP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7BA004DC-768A-31FB-42A5-338CCC1304C8}"/>
                </a:ext>
              </a:extLst>
            </p:cNvPr>
            <p:cNvGrpSpPr/>
            <p:nvPr/>
          </p:nvGrpSpPr>
          <p:grpSpPr>
            <a:xfrm>
              <a:off x="80813" y="6179583"/>
              <a:ext cx="4513795" cy="730961"/>
              <a:chOff x="638936" y="5765487"/>
              <a:chExt cx="4513795" cy="730961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64EDEFFC-FD66-52DC-7EDB-2531905FC06F}"/>
                  </a:ext>
                </a:extLst>
              </p:cNvPr>
              <p:cNvGrpSpPr/>
              <p:nvPr/>
            </p:nvGrpSpPr>
            <p:grpSpPr>
              <a:xfrm>
                <a:off x="638936" y="5779342"/>
                <a:ext cx="4513795" cy="717106"/>
                <a:chOff x="693784" y="5368714"/>
                <a:chExt cx="4513795" cy="731784"/>
              </a:xfrm>
            </p:grpSpPr>
            <p:pic>
              <p:nvPicPr>
                <p:cNvPr id="4100" name="Picture 4" descr="2KfYudi22KfZiiDYrdmC2YjZgtmKIC0g2LXZhtin2YrYuSDYp9ix2KrYqNin2LfZiiDYsdin2YrYr9in2YY=">
                  <a:extLst>
                    <a:ext uri="{FF2B5EF4-FFF2-40B4-BE49-F238E27FC236}">
                      <a16:creationId xmlns:a16="http://schemas.microsoft.com/office/drawing/2014/main" id="{9429640F-DB73-674F-1029-F9E46C48458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-5414" r="-1704" b="5936"/>
                <a:stretch/>
              </p:blipFill>
              <p:spPr bwMode="auto">
                <a:xfrm>
                  <a:off x="4269032" y="5456442"/>
                  <a:ext cx="938547" cy="61720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EC4A775D-BA27-AB3C-5C07-83BED75E10CE}"/>
                    </a:ext>
                  </a:extLst>
                </p:cNvPr>
                <p:cNvSpPr txBox="1"/>
                <p:nvPr/>
              </p:nvSpPr>
              <p:spPr>
                <a:xfrm>
                  <a:off x="693784" y="5368714"/>
                  <a:ext cx="753003" cy="26696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rtl="1">
                    <a:lnSpc>
                      <a:spcPct val="150000"/>
                    </a:lnSpc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۱۳۹۷–۱۳۹۷</a:t>
                  </a: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BDA4858A-02B6-A0A7-5FC3-25B2809EFF04}"/>
                    </a:ext>
                  </a:extLst>
                </p:cNvPr>
                <p:cNvSpPr txBox="1"/>
                <p:nvPr/>
              </p:nvSpPr>
              <p:spPr>
                <a:xfrm>
                  <a:off x="841533" y="5645086"/>
                  <a:ext cx="3432230" cy="45541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171450" indent="-171450" algn="r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ar-DZ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برنامه نویسی میکروکنترلرها</a:t>
                  </a: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ی </a:t>
                  </a:r>
                  <a:r>
                    <a:rPr lang="en-US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STM32</a:t>
                  </a:r>
                </a:p>
                <a:p>
                  <a:pPr marL="171450" indent="-171450" algn="r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ar-DZ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طراحی برد</a:t>
                  </a: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‌</a:t>
                  </a:r>
                  <a:r>
                    <a:rPr lang="ar-DZ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های الکترونیکی</a:t>
                  </a:r>
                  <a:endParaRPr lang="en-US" sz="800" dirty="0"/>
                </a:p>
              </p:txBody>
            </p:sp>
          </p:grp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5814B71F-72EF-C048-D0C2-2F584355C985}"/>
                  </a:ext>
                </a:extLst>
              </p:cNvPr>
              <p:cNvSpPr txBox="1"/>
              <p:nvPr/>
            </p:nvSpPr>
            <p:spPr>
              <a:xfrm>
                <a:off x="2777830" y="5765487"/>
                <a:ext cx="1562498" cy="3462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rtl="1">
                  <a:lnSpc>
                    <a:spcPct val="150000"/>
                  </a:lnSpc>
                </a:pPr>
                <a:r>
                  <a:rPr lang="ar-DZ" sz="1200" b="1" dirty="0">
                    <a:latin typeface="XB Niloofar" panose="02000503080000020003" pitchFamily="2" charset="-78"/>
                    <a:cs typeface="XB Niloofar" panose="02000503080000020003" pitchFamily="2" charset="-78"/>
                  </a:rPr>
                  <a:t>همکاری با شرکت رایدان </a:t>
                </a:r>
                <a:endParaRPr lang="fa-IR" sz="1200" b="1" dirty="0">
                  <a:latin typeface="XB Niloofar" panose="02000503080000020003" pitchFamily="2" charset="-78"/>
                  <a:cs typeface="XB Niloofar" panose="02000503080000020003" pitchFamily="2" charset="-78"/>
                </a:endParaRP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A3A78FD8-B09E-19A8-0509-A3677C029347}"/>
                </a:ext>
              </a:extLst>
            </p:cNvPr>
            <p:cNvGrpSpPr/>
            <p:nvPr/>
          </p:nvGrpSpPr>
          <p:grpSpPr>
            <a:xfrm>
              <a:off x="-95360" y="7080914"/>
              <a:ext cx="4695365" cy="1591797"/>
              <a:chOff x="424417" y="7234064"/>
              <a:chExt cx="4695365" cy="1591797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C9E75796-CD87-0CA5-C49A-CDBF4D113DC3}"/>
                  </a:ext>
                </a:extLst>
              </p:cNvPr>
              <p:cNvGrpSpPr/>
              <p:nvPr/>
            </p:nvGrpSpPr>
            <p:grpSpPr>
              <a:xfrm>
                <a:off x="424417" y="7264841"/>
                <a:ext cx="4695365" cy="1561020"/>
                <a:chOff x="415929" y="4819787"/>
                <a:chExt cx="4695365" cy="1561020"/>
              </a:xfrm>
            </p:grpSpPr>
            <p:pic>
              <p:nvPicPr>
                <p:cNvPr id="4098" name="Picture 2" descr="KN2C Robotic Team">
                  <a:extLst>
                    <a:ext uri="{FF2B5EF4-FFF2-40B4-BE49-F238E27FC236}">
                      <a16:creationId xmlns:a16="http://schemas.microsoft.com/office/drawing/2014/main" id="{46E5E762-E4F4-A2E5-6AB0-35DD8B31B6C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161954" y="5146522"/>
                  <a:ext cx="949340" cy="31880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F0559766-C446-4DFF-31BC-BEF89B84F3A6}"/>
                    </a:ext>
                  </a:extLst>
                </p:cNvPr>
                <p:cNvSpPr txBox="1"/>
                <p:nvPr/>
              </p:nvSpPr>
              <p:spPr>
                <a:xfrm>
                  <a:off x="415929" y="5030451"/>
                  <a:ext cx="3756153" cy="135035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171450" indent="-171450" algn="just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ar-DZ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سرپرست تیم امدادگر</a:t>
                  </a:r>
                  <a:endParaRPr lang="en-US" sz="800" dirty="0">
                    <a:latin typeface="XB Niloofar" panose="02000503080000020003" pitchFamily="2" charset="-78"/>
                    <a:cs typeface="XB Niloofar" panose="02000503080000020003" pitchFamily="2" charset="-78"/>
                  </a:endParaRPr>
                </a:p>
                <a:p>
                  <a:pPr marL="171450" indent="-171450" algn="just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توسعه نرم افزار و رابط کاربری با استفاده از زبان </a:t>
                  </a:r>
                  <a:r>
                    <a:rPr lang="en-US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C++</a:t>
                  </a: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 و کتابخانه </a:t>
                  </a:r>
                  <a:r>
                    <a:rPr lang="en-US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Qt</a:t>
                  </a:r>
                  <a:endParaRPr lang="fa-IR" sz="800" dirty="0">
                    <a:latin typeface="XB Niloofar" panose="02000503080000020003" pitchFamily="2" charset="-78"/>
                    <a:cs typeface="XB Niloofar" panose="02000503080000020003" pitchFamily="2" charset="-78"/>
                  </a:endParaRPr>
                </a:p>
                <a:p>
                  <a:pPr marL="171450" indent="-171450" algn="just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کارشناس پردازش تصویر</a:t>
                  </a:r>
                  <a:endParaRPr lang="en-US" sz="800" dirty="0">
                    <a:latin typeface="XB Niloofar" panose="02000503080000020003" pitchFamily="2" charset="-78"/>
                    <a:cs typeface="XB Niloofar" panose="02000503080000020003" pitchFamily="2" charset="-78"/>
                  </a:endParaRPr>
                </a:p>
                <a:p>
                  <a:pPr marL="171450" indent="-171450" algn="just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حل و پیاده سازی معادلات سینماتیکی بازوی </a:t>
                  </a:r>
                  <a:r>
                    <a:rPr lang="fa-IR" sz="800" dirty="0" err="1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ربات</a:t>
                  </a: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 امدادگر  در  رابط کاربری</a:t>
                  </a:r>
                </a:p>
                <a:p>
                  <a:pPr marL="171450" indent="-171450" algn="just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خودکار سازی قسمت </a:t>
                  </a:r>
                  <a:r>
                    <a:rPr lang="fa-IR" sz="800" dirty="0" err="1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هایی</a:t>
                  </a: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 از ربات امدادگر</a:t>
                  </a:r>
                </a:p>
                <a:p>
                  <a:pPr marL="171450" indent="-171450" algn="just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طراحی و ساخت مکانیک و شاسی </a:t>
                  </a:r>
                  <a:r>
                    <a:rPr lang="fa-IR" sz="800" dirty="0" err="1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ربات</a:t>
                  </a: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 امدادگر در نرم افزار </a:t>
                  </a:r>
                  <a:r>
                    <a:rPr lang="fa-IR" sz="800" dirty="0" err="1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سالیدورکز</a:t>
                  </a:r>
                  <a:endParaRPr lang="en-US" sz="800" dirty="0">
                    <a:latin typeface="XB Niloofar" panose="02000503080000020003" pitchFamily="2" charset="-78"/>
                    <a:cs typeface="XB Niloofar" panose="02000503080000020003" pitchFamily="2" charset="-78"/>
                  </a:endParaRPr>
                </a:p>
                <a:p>
                  <a:pPr marL="171450" indent="-171450" algn="just" rtl="1">
                    <a:lnSpc>
                      <a:spcPct val="150000"/>
                    </a:lnSpc>
                    <a:buFont typeface="Wingdings" panose="05000000000000000000" pitchFamily="2" charset="2"/>
                    <a:buChar char="v"/>
                  </a:pPr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طراحی و ساخت برد های الکترونیکی با استفاده از نرم افزار </a:t>
                  </a:r>
                  <a:r>
                    <a:rPr lang="en-US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Altium</a:t>
                  </a:r>
                </a:p>
              </p:txBody>
            </p:sp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73892311-81B2-B0CF-E67C-B349EBD8F7CD}"/>
                    </a:ext>
                  </a:extLst>
                </p:cNvPr>
                <p:cNvSpPr txBox="1"/>
                <p:nvPr/>
              </p:nvSpPr>
              <p:spPr>
                <a:xfrm>
                  <a:off x="592102" y="4819787"/>
                  <a:ext cx="700150" cy="21241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rtl="1"/>
                  <a:r>
                    <a:rPr lang="fa-IR" sz="800" dirty="0">
                      <a:latin typeface="XB Niloofar" panose="02000503080000020003" pitchFamily="2" charset="-78"/>
                      <a:cs typeface="XB Niloofar" panose="02000503080000020003" pitchFamily="2" charset="-78"/>
                    </a:rPr>
                    <a:t>۱۳۹۳–۱۳۹۸</a:t>
                  </a:r>
                  <a:endParaRPr lang="en-US" sz="800" dirty="0"/>
                </a:p>
              </p:txBody>
            </p:sp>
          </p:grp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A632AB06-9535-ACE4-D4C9-D0E481E79304}"/>
                  </a:ext>
                </a:extLst>
              </p:cNvPr>
              <p:cNvSpPr txBox="1"/>
              <p:nvPr/>
            </p:nvSpPr>
            <p:spPr>
              <a:xfrm>
                <a:off x="2323547" y="7234064"/>
                <a:ext cx="1978436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 rtl="1"/>
                <a:r>
                  <a:rPr lang="ar-DZ" sz="1200" b="1" dirty="0">
                    <a:latin typeface="XB Niloofar" panose="02000503080000020003" pitchFamily="2" charset="-78"/>
                    <a:cs typeface="XB Niloofar" panose="02000503080000020003" pitchFamily="2" charset="-78"/>
                  </a:rPr>
                  <a:t>عضویت در تیم رباتیک</a:t>
                </a:r>
                <a:r>
                  <a:rPr lang="fa-IR" sz="1200" b="1" dirty="0">
                    <a:latin typeface="XB Niloofar" panose="02000503080000020003" pitchFamily="2" charset="-78"/>
                    <a:cs typeface="XB Niloofar" panose="02000503080000020003" pitchFamily="2" charset="-78"/>
                  </a:rPr>
                  <a:t> </a:t>
                </a:r>
                <a:r>
                  <a:rPr lang="en-US" sz="1200" b="1" dirty="0">
                    <a:solidFill>
                      <a:srgbClr val="002060"/>
                    </a:solidFill>
                    <a:latin typeface="XB Niloofar" panose="02000503080000020003" pitchFamily="2" charset="-78"/>
                    <a:cs typeface="XB Niloofar" panose="02000503080000020003" pitchFamily="2" charset="-78"/>
                  </a:rPr>
                  <a:t>KN</a:t>
                </a:r>
                <a:r>
                  <a:rPr lang="en-US" sz="1200" b="1" dirty="0">
                    <a:solidFill>
                      <a:srgbClr val="FF0000"/>
                    </a:solidFill>
                    <a:latin typeface="XB Niloofar" panose="02000503080000020003" pitchFamily="2" charset="-78"/>
                    <a:cs typeface="XB Niloofar" panose="02000503080000020003" pitchFamily="2" charset="-78"/>
                  </a:rPr>
                  <a:t>2</a:t>
                </a:r>
                <a:r>
                  <a:rPr lang="en-US" sz="1200" b="1" dirty="0">
                    <a:solidFill>
                      <a:srgbClr val="002060"/>
                    </a:solidFill>
                    <a:latin typeface="XB Niloofar" panose="02000503080000020003" pitchFamily="2" charset="-78"/>
                    <a:cs typeface="XB Niloofar" panose="02000503080000020003" pitchFamily="2" charset="-78"/>
                  </a:rPr>
                  <a:t>C</a:t>
                </a:r>
                <a:r>
                  <a:rPr lang="ar-DZ" sz="1200" b="1" dirty="0">
                    <a:latin typeface="XB Niloofar" panose="02000503080000020003" pitchFamily="2" charset="-78"/>
                    <a:cs typeface="XB Niloofar" panose="02000503080000020003" pitchFamily="2" charset="-78"/>
                  </a:rPr>
                  <a:t> </a:t>
                </a:r>
                <a:endParaRPr lang="en-US" sz="1200" dirty="0"/>
              </a:p>
            </p:txBody>
          </p:sp>
        </p:grp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18CD1490-5C89-C694-A93C-6A69ECAA0A8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390274" y="3558539"/>
              <a:ext cx="1280007" cy="15732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6D0A2F-B295-9417-1BC0-6A006E1828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80115" y="4338328"/>
              <a:ext cx="4054236" cy="20806"/>
            </a:xfrm>
            <a:prstGeom prst="line">
              <a:avLst/>
            </a:prstGeom>
            <a:ln w="6350">
              <a:prstDash val="lgDashDot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3" name="Straight Connector 4102">
              <a:extLst>
                <a:ext uri="{FF2B5EF4-FFF2-40B4-BE49-F238E27FC236}">
                  <a16:creationId xmlns:a16="http://schemas.microsoft.com/office/drawing/2014/main" id="{EA8BEDE7-1304-B4DF-8399-38D5ECF6FB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80116" y="5115823"/>
              <a:ext cx="4054236" cy="20806"/>
            </a:xfrm>
            <a:prstGeom prst="line">
              <a:avLst/>
            </a:prstGeom>
            <a:ln w="6350">
              <a:prstDash val="lgDashDot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5" name="Straight Connector 4104">
              <a:extLst>
                <a:ext uri="{FF2B5EF4-FFF2-40B4-BE49-F238E27FC236}">
                  <a16:creationId xmlns:a16="http://schemas.microsoft.com/office/drawing/2014/main" id="{BFB643D3-4DB5-24F6-8B70-696BB2745BF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95360" y="6163418"/>
              <a:ext cx="4054236" cy="20806"/>
            </a:xfrm>
            <a:prstGeom prst="line">
              <a:avLst/>
            </a:prstGeom>
            <a:ln w="6350">
              <a:prstDash val="lgDashDot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6" name="Straight Connector 4105">
              <a:extLst>
                <a:ext uri="{FF2B5EF4-FFF2-40B4-BE49-F238E27FC236}">
                  <a16:creationId xmlns:a16="http://schemas.microsoft.com/office/drawing/2014/main" id="{D43397F0-57FA-EE3B-D535-F70A8623D7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80117" y="6998733"/>
              <a:ext cx="4054236" cy="20806"/>
            </a:xfrm>
            <a:prstGeom prst="line">
              <a:avLst/>
            </a:prstGeom>
            <a:ln w="6350">
              <a:prstDash val="lgDashDot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C9B1B91-D6B1-B345-1763-9EADE5BC520D}"/>
              </a:ext>
            </a:extLst>
          </p:cNvPr>
          <p:cNvSpPr/>
          <p:nvPr/>
        </p:nvSpPr>
        <p:spPr>
          <a:xfrm>
            <a:off x="64397" y="1585939"/>
            <a:ext cx="4530844" cy="1107127"/>
          </a:xfrm>
          <a:prstGeom prst="roundRect">
            <a:avLst>
              <a:gd name="adj" fmla="val 16125"/>
            </a:avLst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defTabSz="914400" rtl="1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ar-SA" altLang="en-US" sz="1100" b="0" i="0" u="none" strike="noStrike" cap="none" normalizeH="0" baseline="0" dirty="0">
                <a:ln>
                  <a:noFill/>
                </a:ln>
                <a:solidFill>
                  <a:srgbClr val="2D363D"/>
                </a:solidFill>
                <a:effectLst/>
                <a:latin typeface="Söhne"/>
                <a:cs typeface="Arial" panose="020B0604020202020204" pitchFamily="34" charset="0"/>
              </a:rPr>
              <a:t>همواره یکی از اهداف اصلی من، یادگیری بوده </a:t>
            </a:r>
            <a:r>
              <a:rPr kumimoji="0" lang="fa-IR" altLang="en-US" sz="1100" b="0" i="0" u="none" strike="noStrike" cap="none" normalizeH="0" baseline="0" dirty="0">
                <a:ln>
                  <a:noFill/>
                </a:ln>
                <a:solidFill>
                  <a:srgbClr val="2D363D"/>
                </a:solidFill>
                <a:effectLst/>
                <a:latin typeface="Söhne"/>
                <a:cs typeface="Arial" panose="020B0604020202020204" pitchFamily="34" charset="0"/>
              </a:rPr>
              <a:t>و هست </a:t>
            </a:r>
            <a:r>
              <a:rPr kumimoji="0" lang="ar-SA" altLang="en-US" sz="1100" b="0" i="0" u="none" strike="noStrike" cap="none" normalizeH="0" baseline="0" dirty="0">
                <a:ln>
                  <a:noFill/>
                </a:ln>
                <a:solidFill>
                  <a:srgbClr val="2D363D"/>
                </a:solidFill>
                <a:effectLst/>
                <a:latin typeface="Söhne"/>
                <a:cs typeface="Arial" panose="020B0604020202020204" pitchFamily="34" charset="0"/>
              </a:rPr>
              <a:t>که</a:t>
            </a:r>
            <a:r>
              <a:rPr kumimoji="0" lang="fa-IR" altLang="en-US" sz="1100" b="0" i="0" u="none" strike="noStrike" cap="none" normalizeH="0" baseline="0" dirty="0">
                <a:ln>
                  <a:noFill/>
                </a:ln>
                <a:solidFill>
                  <a:srgbClr val="2D363D"/>
                </a:solidFill>
                <a:effectLst/>
                <a:latin typeface="Söhne"/>
                <a:cs typeface="Arial" panose="020B0604020202020204" pitchFamily="34" charset="0"/>
              </a:rPr>
              <a:t> بر مبنای این هدف</a:t>
            </a:r>
            <a:r>
              <a:rPr kumimoji="0" lang="ar-SA" altLang="en-US" sz="1100" b="0" i="0" u="none" strike="noStrike" cap="none" normalizeH="0" baseline="0" dirty="0">
                <a:ln>
                  <a:noFill/>
                </a:ln>
                <a:solidFill>
                  <a:srgbClr val="2D363D"/>
                </a:solidFill>
                <a:effectLst/>
                <a:latin typeface="Söhne"/>
                <a:cs typeface="Arial" panose="020B0604020202020204" pitchFamily="34" charset="0"/>
              </a:rPr>
              <a:t> تاکنون </a:t>
            </a:r>
            <a:r>
              <a:rPr kumimoji="0" lang="fa-IR" altLang="en-US" sz="1100" b="0" i="0" u="none" strike="noStrike" cap="none" normalizeH="0" baseline="0" dirty="0">
                <a:ln>
                  <a:noFill/>
                </a:ln>
                <a:solidFill>
                  <a:srgbClr val="2D363D"/>
                </a:solidFill>
                <a:effectLst/>
                <a:latin typeface="Söhne"/>
                <a:cs typeface="Arial" panose="020B0604020202020204" pitchFamily="34" charset="0"/>
              </a:rPr>
              <a:t>با </a:t>
            </a:r>
            <a:r>
              <a:rPr kumimoji="0" lang="ar-SA" altLang="en-US" sz="1100" b="0" i="0" u="none" strike="noStrike" cap="none" normalizeH="0" baseline="0" dirty="0">
                <a:ln>
                  <a:noFill/>
                </a:ln>
                <a:solidFill>
                  <a:srgbClr val="2D363D"/>
                </a:solidFill>
                <a:effectLst/>
                <a:latin typeface="Söhne"/>
                <a:cs typeface="Arial" panose="020B0604020202020204" pitchFamily="34" charset="0"/>
              </a:rPr>
              <a:t>تلاش و کوشش بسیار، توانسته‌ام در زمینه‌های مختلفی تجربیات گسترده‌ای کسب کنم. این تجربیات، به من کمک کرده‌اند تا دید سیستمی به مسائل و قدرت حل مسئله‌ی بیشتری پیدا کنم. همچنین، علاقه‌ی اصلی من به برنامه‌نویسی اپلیکیشن‌های کاربردی، وب اپلیکیشن‌ها و بینایی‌ماشین نیز بر اساس این تجربیات شکل گرفته است. در حال حاضر، به طور تخصصی در این زمینه‌ها فعالیت می‌کنم و همواره سعی می‌کنم تا دانش خودم را در این زمینه‌ها بهبود بخشم</a:t>
            </a:r>
            <a:r>
              <a:rPr lang="fa-IR" altLang="en-US" sz="1100" dirty="0">
                <a:solidFill>
                  <a:srgbClr val="2D363D"/>
                </a:solidFill>
                <a:latin typeface="Söhne"/>
                <a:cs typeface="Arial" panose="020B0604020202020204" pitchFamily="34" charset="0"/>
              </a:rPr>
              <a:t>.</a:t>
            </a: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rgbClr val="2D363D"/>
              </a:solidFill>
              <a:effectLst/>
              <a:latin typeface="Söhne"/>
            </a:endParaRPr>
          </a:p>
        </p:txBody>
      </p:sp>
      <p:sp>
        <p:nvSpPr>
          <p:cNvPr id="4110" name="TextBox 4109">
            <a:extLst>
              <a:ext uri="{FF2B5EF4-FFF2-40B4-BE49-F238E27FC236}">
                <a16:creationId xmlns:a16="http://schemas.microsoft.com/office/drawing/2014/main" id="{71FB5F3D-5E84-DC50-9576-94610CF38389}"/>
              </a:ext>
            </a:extLst>
          </p:cNvPr>
          <p:cNvSpPr txBox="1"/>
          <p:nvPr/>
        </p:nvSpPr>
        <p:spPr>
          <a:xfrm>
            <a:off x="4791641" y="1931357"/>
            <a:ext cx="1587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dirty="0">
                <a:solidFill>
                  <a:srgbClr val="002060"/>
                </a:solidFill>
              </a:rPr>
              <a:t>اطلاعات شخصی</a:t>
            </a:r>
            <a:endParaRPr lang="en-US" dirty="0">
              <a:solidFill>
                <a:srgbClr val="002060"/>
              </a:solidFill>
            </a:endParaRPr>
          </a:p>
        </p:txBody>
      </p:sp>
      <p:grpSp>
        <p:nvGrpSpPr>
          <p:cNvPr id="4125" name="Group 4124">
            <a:extLst>
              <a:ext uri="{FF2B5EF4-FFF2-40B4-BE49-F238E27FC236}">
                <a16:creationId xmlns:a16="http://schemas.microsoft.com/office/drawing/2014/main" id="{5A16EA85-C9DB-724E-A214-861303E4FE56}"/>
              </a:ext>
            </a:extLst>
          </p:cNvPr>
          <p:cNvGrpSpPr/>
          <p:nvPr/>
        </p:nvGrpSpPr>
        <p:grpSpPr>
          <a:xfrm>
            <a:off x="4714941" y="3053389"/>
            <a:ext cx="1918723" cy="396227"/>
            <a:chOff x="4664309" y="2882377"/>
            <a:chExt cx="1918723" cy="396227"/>
          </a:xfrm>
        </p:grpSpPr>
        <p:sp>
          <p:nvSpPr>
            <p:cNvPr id="4111" name="'Graphic 124" descr="email icon">
              <a:extLst>
                <a:ext uri="{FF2B5EF4-FFF2-40B4-BE49-F238E27FC236}">
                  <a16:creationId xmlns:a16="http://schemas.microsoft.com/office/drawing/2014/main" id="{59D37E88-9662-FFEF-A3D2-37FC806AC7E8}"/>
                </a:ext>
              </a:extLst>
            </p:cNvPr>
            <p:cNvSpPr/>
            <p:nvPr/>
          </p:nvSpPr>
          <p:spPr>
            <a:xfrm>
              <a:off x="6423817" y="2988319"/>
              <a:ext cx="159215" cy="152396"/>
            </a:xfrm>
            <a:custGeom>
              <a:avLst/>
              <a:gdLst>
                <a:gd name="connsiteX0" fmla="*/ 800100 w 800100"/>
                <a:gd name="connsiteY0" fmla="*/ 114300 h 590550"/>
                <a:gd name="connsiteX1" fmla="*/ 685800 w 800100"/>
                <a:gd name="connsiteY1" fmla="*/ 0 h 590550"/>
                <a:gd name="connsiteX2" fmla="*/ 114300 w 800100"/>
                <a:gd name="connsiteY2" fmla="*/ 0 h 590550"/>
                <a:gd name="connsiteX3" fmla="*/ 0 w 800100"/>
                <a:gd name="connsiteY3" fmla="*/ 114300 h 590550"/>
                <a:gd name="connsiteX4" fmla="*/ 0 w 800100"/>
                <a:gd name="connsiteY4" fmla="*/ 482918 h 590550"/>
                <a:gd name="connsiteX5" fmla="*/ 114300 w 800100"/>
                <a:gd name="connsiteY5" fmla="*/ 597218 h 590550"/>
                <a:gd name="connsiteX6" fmla="*/ 685800 w 800100"/>
                <a:gd name="connsiteY6" fmla="*/ 597218 h 590550"/>
                <a:gd name="connsiteX7" fmla="*/ 800100 w 800100"/>
                <a:gd name="connsiteY7" fmla="*/ 482918 h 590550"/>
                <a:gd name="connsiteX8" fmla="*/ 762000 w 800100"/>
                <a:gd name="connsiteY8" fmla="*/ 482918 h 590550"/>
                <a:gd name="connsiteX9" fmla="*/ 757238 w 800100"/>
                <a:gd name="connsiteY9" fmla="*/ 508159 h 590550"/>
                <a:gd name="connsiteX10" fmla="*/ 545306 w 800100"/>
                <a:gd name="connsiteY10" fmla="*/ 267462 h 590550"/>
                <a:gd name="connsiteX11" fmla="*/ 762000 w 800100"/>
                <a:gd name="connsiteY11" fmla="*/ 164116 h 590550"/>
                <a:gd name="connsiteX12" fmla="*/ 114300 w 800100"/>
                <a:gd name="connsiteY12" fmla="*/ 38100 h 590550"/>
                <a:gd name="connsiteX13" fmla="*/ 685800 w 800100"/>
                <a:gd name="connsiteY13" fmla="*/ 38100 h 590550"/>
                <a:gd name="connsiteX14" fmla="*/ 762000 w 800100"/>
                <a:gd name="connsiteY14" fmla="*/ 114300 h 590550"/>
                <a:gd name="connsiteX15" fmla="*/ 762000 w 800100"/>
                <a:gd name="connsiteY15" fmla="*/ 121920 h 590550"/>
                <a:gd name="connsiteX16" fmla="*/ 404908 w 800100"/>
                <a:gd name="connsiteY16" fmla="*/ 292322 h 590550"/>
                <a:gd name="connsiteX17" fmla="*/ 396526 w 800100"/>
                <a:gd name="connsiteY17" fmla="*/ 292322 h 590550"/>
                <a:gd name="connsiteX18" fmla="*/ 38100 w 800100"/>
                <a:gd name="connsiteY18" fmla="*/ 112205 h 590550"/>
                <a:gd name="connsiteX19" fmla="*/ 114300 w 800100"/>
                <a:gd name="connsiteY19" fmla="*/ 38100 h 590550"/>
                <a:gd name="connsiteX20" fmla="*/ 42863 w 800100"/>
                <a:gd name="connsiteY20" fmla="*/ 509207 h 590550"/>
                <a:gd name="connsiteX21" fmla="*/ 38100 w 800100"/>
                <a:gd name="connsiteY21" fmla="*/ 483013 h 590550"/>
                <a:gd name="connsiteX22" fmla="*/ 38100 w 800100"/>
                <a:gd name="connsiteY22" fmla="*/ 154781 h 590550"/>
                <a:gd name="connsiteX23" fmla="*/ 257747 w 800100"/>
                <a:gd name="connsiteY23" fmla="*/ 265176 h 590550"/>
                <a:gd name="connsiteX24" fmla="*/ 114300 w 800100"/>
                <a:gd name="connsiteY24" fmla="*/ 559118 h 590550"/>
                <a:gd name="connsiteX25" fmla="*/ 65341 w 800100"/>
                <a:gd name="connsiteY25" fmla="*/ 541211 h 590550"/>
                <a:gd name="connsiteX26" fmla="*/ 292894 w 800100"/>
                <a:gd name="connsiteY26" fmla="*/ 282797 h 590550"/>
                <a:gd name="connsiteX27" fmla="*/ 379381 w 800100"/>
                <a:gd name="connsiteY27" fmla="*/ 326231 h 590550"/>
                <a:gd name="connsiteX28" fmla="*/ 421291 w 800100"/>
                <a:gd name="connsiteY28" fmla="*/ 326231 h 590550"/>
                <a:gd name="connsiteX29" fmla="*/ 509492 w 800100"/>
                <a:gd name="connsiteY29" fmla="*/ 284036 h 590550"/>
                <a:gd name="connsiteX30" fmla="*/ 735235 w 800100"/>
                <a:gd name="connsiteY30" fmla="*/ 540449 h 590550"/>
                <a:gd name="connsiteX31" fmla="*/ 685419 w 800100"/>
                <a:gd name="connsiteY31" fmla="*/ 559499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00100" h="590550">
                  <a:moveTo>
                    <a:pt x="800100" y="114300"/>
                  </a:moveTo>
                  <a:cubicBezTo>
                    <a:pt x="800100" y="51174"/>
                    <a:pt x="748926" y="0"/>
                    <a:pt x="685800" y="0"/>
                  </a:cubicBezTo>
                  <a:lnTo>
                    <a:pt x="114300" y="0"/>
                  </a:lnTo>
                  <a:cubicBezTo>
                    <a:pt x="51174" y="0"/>
                    <a:pt x="0" y="51174"/>
                    <a:pt x="0" y="114300"/>
                  </a:cubicBezTo>
                  <a:lnTo>
                    <a:pt x="0" y="482918"/>
                  </a:lnTo>
                  <a:cubicBezTo>
                    <a:pt x="0" y="546044"/>
                    <a:pt x="51174" y="597218"/>
                    <a:pt x="114300" y="597218"/>
                  </a:cubicBezTo>
                  <a:lnTo>
                    <a:pt x="685800" y="597218"/>
                  </a:lnTo>
                  <a:cubicBezTo>
                    <a:pt x="748926" y="597218"/>
                    <a:pt x="800100" y="546044"/>
                    <a:pt x="800100" y="482918"/>
                  </a:cubicBezTo>
                  <a:close/>
                  <a:moveTo>
                    <a:pt x="762000" y="482918"/>
                  </a:moveTo>
                  <a:cubicBezTo>
                    <a:pt x="761852" y="491540"/>
                    <a:pt x="760242" y="500075"/>
                    <a:pt x="757238" y="508159"/>
                  </a:cubicBezTo>
                  <a:lnTo>
                    <a:pt x="545306" y="267462"/>
                  </a:lnTo>
                  <a:lnTo>
                    <a:pt x="762000" y="164116"/>
                  </a:lnTo>
                  <a:close/>
                  <a:moveTo>
                    <a:pt x="114300" y="38100"/>
                  </a:moveTo>
                  <a:lnTo>
                    <a:pt x="685800" y="38100"/>
                  </a:lnTo>
                  <a:cubicBezTo>
                    <a:pt x="727884" y="38100"/>
                    <a:pt x="762000" y="72216"/>
                    <a:pt x="762000" y="114300"/>
                  </a:cubicBezTo>
                  <a:lnTo>
                    <a:pt x="762000" y="121920"/>
                  </a:lnTo>
                  <a:lnTo>
                    <a:pt x="404908" y="292322"/>
                  </a:lnTo>
                  <a:cubicBezTo>
                    <a:pt x="402264" y="293618"/>
                    <a:pt x="399170" y="293618"/>
                    <a:pt x="396526" y="292322"/>
                  </a:cubicBezTo>
                  <a:lnTo>
                    <a:pt x="38100" y="112205"/>
                  </a:lnTo>
                  <a:cubicBezTo>
                    <a:pt x="39235" y="70941"/>
                    <a:pt x="73021" y="38084"/>
                    <a:pt x="114300" y="38100"/>
                  </a:cubicBezTo>
                  <a:close/>
                  <a:moveTo>
                    <a:pt x="42863" y="509207"/>
                  </a:moveTo>
                  <a:cubicBezTo>
                    <a:pt x="39739" y="500826"/>
                    <a:pt x="38126" y="491957"/>
                    <a:pt x="38100" y="483013"/>
                  </a:cubicBezTo>
                  <a:lnTo>
                    <a:pt x="38100" y="154781"/>
                  </a:lnTo>
                  <a:lnTo>
                    <a:pt x="257747" y="265176"/>
                  </a:lnTo>
                  <a:close/>
                  <a:moveTo>
                    <a:pt x="114300" y="559118"/>
                  </a:moveTo>
                  <a:cubicBezTo>
                    <a:pt x="96383" y="559090"/>
                    <a:pt x="79048" y="552750"/>
                    <a:pt x="65341" y="541211"/>
                  </a:cubicBezTo>
                  <a:lnTo>
                    <a:pt x="292894" y="282797"/>
                  </a:lnTo>
                  <a:lnTo>
                    <a:pt x="379381" y="326231"/>
                  </a:lnTo>
                  <a:cubicBezTo>
                    <a:pt x="392600" y="332708"/>
                    <a:pt x="408072" y="332708"/>
                    <a:pt x="421291" y="326231"/>
                  </a:cubicBezTo>
                  <a:lnTo>
                    <a:pt x="509492" y="284036"/>
                  </a:lnTo>
                  <a:lnTo>
                    <a:pt x="735235" y="540449"/>
                  </a:lnTo>
                  <a:cubicBezTo>
                    <a:pt x="721467" y="552592"/>
                    <a:pt x="703777" y="559357"/>
                    <a:pt x="685419" y="55949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r" rtl="1"/>
              <a:endParaRPr lang="en-US" dirty="0"/>
            </a:p>
          </p:txBody>
        </p:sp>
        <p:sp>
          <p:nvSpPr>
            <p:cNvPr id="4113" name="Text Placeholder 104">
              <a:extLst>
                <a:ext uri="{FF2B5EF4-FFF2-40B4-BE49-F238E27FC236}">
                  <a16:creationId xmlns:a16="http://schemas.microsoft.com/office/drawing/2014/main" id="{40DD446A-E52B-6A87-BF5C-A40A76D6E8D4}"/>
                </a:ext>
              </a:extLst>
            </p:cNvPr>
            <p:cNvSpPr txBox="1">
              <a:spLocks/>
            </p:cNvSpPr>
            <p:nvPr/>
          </p:nvSpPr>
          <p:spPr>
            <a:xfrm>
              <a:off x="4664309" y="2882377"/>
              <a:ext cx="1782024" cy="396227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buNone/>
              </a:pPr>
              <a:r>
                <a:rPr lang="en-US" sz="800" dirty="0">
                  <a:solidFill>
                    <a:srgbClr val="002060"/>
                  </a:solidFill>
                  <a:cs typeface="+mj-cs"/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msinamsina@gmail.com </a:t>
              </a:r>
              <a:r>
                <a:rPr lang="en-US" sz="800" dirty="0">
                  <a:solidFill>
                    <a:srgbClr val="002060"/>
                  </a:solidFill>
                  <a:cs typeface="+mj-cs"/>
                  <a:hlinkClick r:id="rId11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msina_alahkaram@email.kntu.ac.ir</a:t>
              </a:r>
              <a:endParaRPr lang="fa-IR" sz="800" dirty="0">
                <a:solidFill>
                  <a:srgbClr val="002060"/>
                </a:solidFill>
                <a:cs typeface="+mj-cs"/>
              </a:endParaRPr>
            </a:p>
            <a:p>
              <a:pPr marL="0" indent="0" rtl="1">
                <a:buNone/>
              </a:pPr>
              <a:endParaRPr lang="fa-IR" sz="800" dirty="0"/>
            </a:p>
            <a:p>
              <a:pPr algn="r" rtl="1"/>
              <a:endParaRPr lang="en-US" sz="1000" dirty="0"/>
            </a:p>
          </p:txBody>
        </p:sp>
      </p:grpSp>
      <p:grpSp>
        <p:nvGrpSpPr>
          <p:cNvPr id="4126" name="Group 4125">
            <a:extLst>
              <a:ext uri="{FF2B5EF4-FFF2-40B4-BE49-F238E27FC236}">
                <a16:creationId xmlns:a16="http://schemas.microsoft.com/office/drawing/2014/main" id="{5ACC7E12-379A-22DC-FD2C-6CA7B33614C2}"/>
              </a:ext>
            </a:extLst>
          </p:cNvPr>
          <p:cNvGrpSpPr/>
          <p:nvPr/>
        </p:nvGrpSpPr>
        <p:grpSpPr>
          <a:xfrm>
            <a:off x="5413530" y="3367883"/>
            <a:ext cx="1220134" cy="223465"/>
            <a:chOff x="5406953" y="3222226"/>
            <a:chExt cx="1220134" cy="208588"/>
          </a:xfrm>
        </p:grpSpPr>
        <p:sp>
          <p:nvSpPr>
            <p:cNvPr id="4114" name="Text Placeholder 103">
              <a:extLst>
                <a:ext uri="{FF2B5EF4-FFF2-40B4-BE49-F238E27FC236}">
                  <a16:creationId xmlns:a16="http://schemas.microsoft.com/office/drawing/2014/main" id="{2B93153F-4D20-869A-B050-5397B65DD866}"/>
                </a:ext>
              </a:extLst>
            </p:cNvPr>
            <p:cNvSpPr txBox="1">
              <a:spLocks/>
            </p:cNvSpPr>
            <p:nvPr/>
          </p:nvSpPr>
          <p:spPr>
            <a:xfrm>
              <a:off x="5406953" y="3222226"/>
              <a:ext cx="1197751" cy="208588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rtl="1">
                <a:buNone/>
              </a:pPr>
              <a:r>
                <a:rPr lang="fa-IR" sz="1050" dirty="0">
                  <a:solidFill>
                    <a:srgbClr val="002060"/>
                  </a:solidFill>
                </a:rPr>
                <a:t>۰۹۳۶۷۵۵۵۷۴۹</a:t>
              </a:r>
              <a:endParaRPr lang="en-US" dirty="0">
                <a:solidFill>
                  <a:srgbClr val="002060"/>
                </a:solidFill>
              </a:endParaRPr>
            </a:p>
          </p:txBody>
        </p:sp>
        <p:pic>
          <p:nvPicPr>
            <p:cNvPr id="1036" name="Picture 12" descr="لوگوی تلفن - عکس نودی">
              <a:extLst>
                <a:ext uri="{FF2B5EF4-FFF2-40B4-BE49-F238E27FC236}">
                  <a16:creationId xmlns:a16="http://schemas.microsoft.com/office/drawing/2014/main" id="{2D78D53B-C943-5734-2BA9-B646D35ACF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79983" y="3250365"/>
              <a:ext cx="147104" cy="1471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24" name="Group 4123">
            <a:extLst>
              <a:ext uri="{FF2B5EF4-FFF2-40B4-BE49-F238E27FC236}">
                <a16:creationId xmlns:a16="http://schemas.microsoft.com/office/drawing/2014/main" id="{DCA799BD-DD84-AE49-B978-15C706A929CC}"/>
              </a:ext>
            </a:extLst>
          </p:cNvPr>
          <p:cNvGrpSpPr/>
          <p:nvPr/>
        </p:nvGrpSpPr>
        <p:grpSpPr>
          <a:xfrm>
            <a:off x="4723166" y="3826163"/>
            <a:ext cx="1928270" cy="200055"/>
            <a:chOff x="4701251" y="2699102"/>
            <a:chExt cx="1928270" cy="200055"/>
          </a:xfrm>
        </p:grpSpPr>
        <p:pic>
          <p:nvPicPr>
            <p:cNvPr id="1026" name="Picture 2" descr="آیکون لوگو لینکدین | فری پیک ایرانی | پیک فری | وکتور | PSD | آیکون | لایه  باز">
              <a:extLst>
                <a:ext uri="{FF2B5EF4-FFF2-40B4-BE49-F238E27FC236}">
                  <a16:creationId xmlns:a16="http://schemas.microsoft.com/office/drawing/2014/main" id="{DE84B161-017C-7C6D-6CF7-05496BE702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alphaModFix/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sharpenSoften amount="-39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52534" y="2705773"/>
              <a:ext cx="176987" cy="1769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21" name="TextBox 4120">
              <a:extLst>
                <a:ext uri="{FF2B5EF4-FFF2-40B4-BE49-F238E27FC236}">
                  <a16:creationId xmlns:a16="http://schemas.microsoft.com/office/drawing/2014/main" id="{44895A7B-F9F6-D222-782B-BD7665F877BD}"/>
                </a:ext>
              </a:extLst>
            </p:cNvPr>
            <p:cNvSpPr txBox="1"/>
            <p:nvPr/>
          </p:nvSpPr>
          <p:spPr>
            <a:xfrm>
              <a:off x="4701251" y="2699102"/>
              <a:ext cx="1782024" cy="2000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700" dirty="0">
                  <a:solidFill>
                    <a:srgbClr val="002060"/>
                  </a:solidFill>
                  <a:hlinkClick r:id="rId1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mohammad-sina-allahkaram-5b5a8a1a9</a:t>
              </a:r>
              <a:endParaRPr lang="en-US" sz="500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4128" name="Group 4127">
            <a:extLst>
              <a:ext uri="{FF2B5EF4-FFF2-40B4-BE49-F238E27FC236}">
                <a16:creationId xmlns:a16="http://schemas.microsoft.com/office/drawing/2014/main" id="{7A7A72A3-CAEB-113A-EA7B-09F20AD8C089}"/>
              </a:ext>
            </a:extLst>
          </p:cNvPr>
          <p:cNvGrpSpPr/>
          <p:nvPr/>
        </p:nvGrpSpPr>
        <p:grpSpPr>
          <a:xfrm>
            <a:off x="5085900" y="3582440"/>
            <a:ext cx="1587398" cy="215444"/>
            <a:chOff x="5074222" y="2426349"/>
            <a:chExt cx="1587398" cy="215444"/>
          </a:xfrm>
        </p:grpSpPr>
        <p:pic>
          <p:nvPicPr>
            <p:cNvPr id="1028" name="Picture 4" descr="گیت هاب | دانلود برنامه گیت هاب برای اندروید | دنیای کامپیوتر و تکنولوژی">
              <a:extLst>
                <a:ext uri="{FF2B5EF4-FFF2-40B4-BE49-F238E27FC236}">
                  <a16:creationId xmlns:a16="http://schemas.microsoft.com/office/drawing/2014/main" id="{B0603F61-E1B8-2B1D-308E-F62D5143244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21" r="16774"/>
            <a:stretch/>
          </p:blipFill>
          <p:spPr bwMode="auto">
            <a:xfrm>
              <a:off x="6440696" y="2428282"/>
              <a:ext cx="220924" cy="1835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22" name="TextBox 4121">
              <a:extLst>
                <a:ext uri="{FF2B5EF4-FFF2-40B4-BE49-F238E27FC236}">
                  <a16:creationId xmlns:a16="http://schemas.microsoft.com/office/drawing/2014/main" id="{06622A92-6419-BBE8-5FB4-DC0A912104FB}"/>
                </a:ext>
              </a:extLst>
            </p:cNvPr>
            <p:cNvSpPr txBox="1"/>
            <p:nvPr/>
          </p:nvSpPr>
          <p:spPr>
            <a:xfrm>
              <a:off x="5074222" y="2426349"/>
              <a:ext cx="1409662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US" sz="800" dirty="0">
                  <a:solidFill>
                    <a:srgbClr val="002060"/>
                  </a:solidFill>
                  <a:hlinkClick r:id="rId1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github.com/msinamsina</a:t>
              </a:r>
              <a:endParaRPr lang="en-US" sz="700" dirty="0">
                <a:solidFill>
                  <a:srgbClr val="002060"/>
                </a:solidFill>
              </a:endParaRPr>
            </a:p>
          </p:txBody>
        </p:sp>
      </p:grpSp>
      <p:cxnSp>
        <p:nvCxnSpPr>
          <p:cNvPr id="4130" name="Straight Connector 4129">
            <a:extLst>
              <a:ext uri="{FF2B5EF4-FFF2-40B4-BE49-F238E27FC236}">
                <a16:creationId xmlns:a16="http://schemas.microsoft.com/office/drawing/2014/main" id="{EDD7B84F-EE5F-5B7A-9555-96538C19CD55}"/>
              </a:ext>
            </a:extLst>
          </p:cNvPr>
          <p:cNvCxnSpPr>
            <a:cxnSpLocks/>
          </p:cNvCxnSpPr>
          <p:nvPr/>
        </p:nvCxnSpPr>
        <p:spPr>
          <a:xfrm>
            <a:off x="4917214" y="6015327"/>
            <a:ext cx="1729910" cy="3890"/>
          </a:xfrm>
          <a:prstGeom prst="line">
            <a:avLst/>
          </a:prstGeom>
          <a:ln w="19050">
            <a:solidFill>
              <a:srgbClr val="2D363D"/>
            </a:solidFill>
            <a:prstDash val="soli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133" name="Straight Connector 4132">
            <a:extLst>
              <a:ext uri="{FF2B5EF4-FFF2-40B4-BE49-F238E27FC236}">
                <a16:creationId xmlns:a16="http://schemas.microsoft.com/office/drawing/2014/main" id="{B6086FBC-D361-9A4C-948B-8CD650574AFF}"/>
              </a:ext>
            </a:extLst>
          </p:cNvPr>
          <p:cNvCxnSpPr>
            <a:cxnSpLocks/>
          </p:cNvCxnSpPr>
          <p:nvPr/>
        </p:nvCxnSpPr>
        <p:spPr>
          <a:xfrm>
            <a:off x="4875056" y="4166321"/>
            <a:ext cx="1729910" cy="3890"/>
          </a:xfrm>
          <a:prstGeom prst="line">
            <a:avLst/>
          </a:prstGeom>
          <a:ln w="19050">
            <a:solidFill>
              <a:srgbClr val="2D363D"/>
            </a:solidFill>
            <a:prstDash val="soli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134" name="TextBox 4133">
            <a:extLst>
              <a:ext uri="{FF2B5EF4-FFF2-40B4-BE49-F238E27FC236}">
                <a16:creationId xmlns:a16="http://schemas.microsoft.com/office/drawing/2014/main" id="{D8F06565-46DB-6F19-2FF2-C8F9835D369C}"/>
              </a:ext>
            </a:extLst>
          </p:cNvPr>
          <p:cNvSpPr txBox="1"/>
          <p:nvPr/>
        </p:nvSpPr>
        <p:spPr>
          <a:xfrm>
            <a:off x="5150298" y="2503180"/>
            <a:ext cx="15878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a-IR" sz="1400" dirty="0">
                <a:solidFill>
                  <a:srgbClr val="002060"/>
                </a:solidFill>
              </a:rPr>
              <a:t>تاریخ تولد: ۱۳۷۵</a:t>
            </a:r>
          </a:p>
          <a:p>
            <a:pPr algn="r"/>
            <a:r>
              <a:rPr lang="fa-IR" sz="1400" dirty="0">
                <a:solidFill>
                  <a:srgbClr val="002060"/>
                </a:solidFill>
              </a:rPr>
              <a:t>محل سکونت: تهران</a:t>
            </a:r>
            <a:endParaRPr lang="en-US" sz="1400" dirty="0">
              <a:solidFill>
                <a:srgbClr val="002060"/>
              </a:solidFill>
            </a:endParaRPr>
          </a:p>
        </p:txBody>
      </p:sp>
      <p:sp>
        <p:nvSpPr>
          <p:cNvPr id="4135" name="TextBox 4134">
            <a:extLst>
              <a:ext uri="{FF2B5EF4-FFF2-40B4-BE49-F238E27FC236}">
                <a16:creationId xmlns:a16="http://schemas.microsoft.com/office/drawing/2014/main" id="{94BA98B3-8F88-95A5-2303-1C3F62478F62}"/>
              </a:ext>
            </a:extLst>
          </p:cNvPr>
          <p:cNvSpPr txBox="1"/>
          <p:nvPr/>
        </p:nvSpPr>
        <p:spPr>
          <a:xfrm>
            <a:off x="1704555" y="8236064"/>
            <a:ext cx="7470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ar-DZ" sz="1800" dirty="0"/>
              <a:t>مقا</a:t>
            </a:r>
            <a:r>
              <a:rPr lang="fa-IR" sz="1800" dirty="0"/>
              <a:t>لا</a:t>
            </a:r>
            <a:r>
              <a:rPr lang="ar-DZ" sz="1800" dirty="0"/>
              <a:t>ت</a:t>
            </a:r>
            <a:endParaRPr lang="fa-IR" sz="1800" dirty="0"/>
          </a:p>
        </p:txBody>
      </p:sp>
      <p:cxnSp>
        <p:nvCxnSpPr>
          <p:cNvPr id="4136" name="Straight Connector 4135">
            <a:extLst>
              <a:ext uri="{FF2B5EF4-FFF2-40B4-BE49-F238E27FC236}">
                <a16:creationId xmlns:a16="http://schemas.microsoft.com/office/drawing/2014/main" id="{60F3D722-8589-0A79-ECDF-121992C45DD8}"/>
              </a:ext>
            </a:extLst>
          </p:cNvPr>
          <p:cNvCxnSpPr>
            <a:cxnSpLocks/>
          </p:cNvCxnSpPr>
          <p:nvPr/>
        </p:nvCxnSpPr>
        <p:spPr>
          <a:xfrm flipV="1">
            <a:off x="-14522" y="8268069"/>
            <a:ext cx="4688681" cy="3838"/>
          </a:xfrm>
          <a:prstGeom prst="line">
            <a:avLst/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4" name="Straight Connector 4143">
            <a:extLst>
              <a:ext uri="{FF2B5EF4-FFF2-40B4-BE49-F238E27FC236}">
                <a16:creationId xmlns:a16="http://schemas.microsoft.com/office/drawing/2014/main" id="{75D6326C-C9F0-4DB7-C4C0-F5E3DEE7416C}"/>
              </a:ext>
            </a:extLst>
          </p:cNvPr>
          <p:cNvCxnSpPr>
            <a:cxnSpLocks/>
          </p:cNvCxnSpPr>
          <p:nvPr/>
        </p:nvCxnSpPr>
        <p:spPr>
          <a:xfrm flipV="1">
            <a:off x="1441251" y="8577400"/>
            <a:ext cx="1255350" cy="1595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45" name="TextBox 4144">
            <a:extLst>
              <a:ext uri="{FF2B5EF4-FFF2-40B4-BE49-F238E27FC236}">
                <a16:creationId xmlns:a16="http://schemas.microsoft.com/office/drawing/2014/main" id="{A5128A26-691E-EC9E-AF13-F7C4ED7A0F3E}"/>
              </a:ext>
            </a:extLst>
          </p:cNvPr>
          <p:cNvSpPr txBox="1"/>
          <p:nvPr/>
        </p:nvSpPr>
        <p:spPr>
          <a:xfrm>
            <a:off x="4948" y="8725851"/>
            <a:ext cx="4796725" cy="90601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Closed-form Inverse kinematics Equations of a Robotic Finger Mechanism</a:t>
            </a:r>
            <a:endParaRPr lang="fa-IR" sz="90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ARAS-Farabi Experimental Framework for Skill Assessment in Capsulorhexis Surgery </a:t>
            </a: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Surgical Instrument Tracking for </a:t>
            </a:r>
            <a:r>
              <a:rPr lang="en-US" sz="900" dirty="0" err="1">
                <a:latin typeface="XB Niloofar" panose="02000503080000020003" pitchFamily="2" charset="-78"/>
                <a:cs typeface="XB Niloofar" panose="02000503080000020003" pitchFamily="2" charset="-78"/>
              </a:rPr>
              <a:t>Capsulorhexis</a:t>
            </a:r>
            <a:r>
              <a:rPr lang="en-US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Eye Surgery Based on Siamese Networks</a:t>
            </a:r>
          </a:p>
          <a:p>
            <a:pPr marL="171450" indent="-171450" algn="l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900" dirty="0" err="1">
                <a:latin typeface="XB Niloofar" panose="02000503080000020003" pitchFamily="2" charset="-78"/>
                <a:cs typeface="XB Niloofar" panose="02000503080000020003" pitchFamily="2" charset="-78"/>
              </a:rPr>
              <a:t>RoboCup</a:t>
            </a:r>
            <a:r>
              <a:rPr lang="en-US" sz="900" dirty="0">
                <a:latin typeface="XB Niloofar" panose="02000503080000020003" pitchFamily="2" charset="-78"/>
                <a:cs typeface="XB Niloofar" panose="02000503080000020003" pitchFamily="2" charset="-78"/>
              </a:rPr>
              <a:t> rescue 2017 team description paper KN2C</a:t>
            </a:r>
            <a:endParaRPr lang="fa-IR" sz="900" dirty="0">
              <a:latin typeface="XB Niloofar" panose="02000503080000020003" pitchFamily="2" charset="-78"/>
              <a:cs typeface="XB Niloofar" panose="02000503080000020003" pitchFamily="2" charset="-78"/>
            </a:endParaRPr>
          </a:p>
        </p:txBody>
      </p:sp>
      <p:sp>
        <p:nvSpPr>
          <p:cNvPr id="4149" name="Rectangle 16">
            <a:extLst>
              <a:ext uri="{FF2B5EF4-FFF2-40B4-BE49-F238E27FC236}">
                <a16:creationId xmlns:a16="http://schemas.microsoft.com/office/drawing/2014/main" id="{8883E3AE-B422-0745-0C13-694158EB9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3156"/>
            <a:ext cx="184731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0406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09">
            <a:extLst>
              <a:ext uri="{FF2B5EF4-FFF2-40B4-BE49-F238E27FC236}">
                <a16:creationId xmlns:a16="http://schemas.microsoft.com/office/drawing/2014/main" id="{231EF2CD-8A63-0525-752E-CCAEE44EF0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290017"/>
              </p:ext>
            </p:extLst>
          </p:nvPr>
        </p:nvGraphicFramePr>
        <p:xfrm>
          <a:off x="239475" y="647643"/>
          <a:ext cx="6440714" cy="5335429"/>
        </p:xfrm>
        <a:graphic>
          <a:graphicData uri="http://schemas.openxmlformats.org/drawingml/2006/table">
            <a:tbl>
              <a:tblPr firstRow="1" lastRow="1" bandRow="1">
                <a:tableStyleId>{5FD0F851-EC5A-4D38-B0AD-8093EC10F338}</a:tableStyleId>
              </a:tblPr>
              <a:tblGrid>
                <a:gridCol w="2713275">
                  <a:extLst>
                    <a:ext uri="{9D8B030D-6E8A-4147-A177-3AD203B41FA5}">
                      <a16:colId xmlns:a16="http://schemas.microsoft.com/office/drawing/2014/main" val="3250397093"/>
                    </a:ext>
                  </a:extLst>
                </a:gridCol>
                <a:gridCol w="3727439">
                  <a:extLst>
                    <a:ext uri="{9D8B030D-6E8A-4147-A177-3AD203B41FA5}">
                      <a16:colId xmlns:a16="http://schemas.microsoft.com/office/drawing/2014/main" val="1288404594"/>
                    </a:ext>
                  </a:extLst>
                </a:gridCol>
              </a:tblGrid>
              <a:tr h="381916"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تکنولوژی‌ها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و </a:t>
                      </a:r>
                      <a:r>
                        <a:rPr lang="fa-IR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ابزار‌ها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عنوان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2358447"/>
                  </a:ext>
                </a:extLst>
              </a:tr>
              <a:tr h="381916">
                <a:tc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ی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ادگیری عمیق 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پایتون 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Pytorch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-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Detectron2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فریم ورک تفکیک اجزای بدن در تصویر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5376626"/>
                  </a:ext>
                </a:extLst>
              </a:tr>
              <a:tr h="402580">
                <a:tc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ی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ادگیری عمیق 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پایتون 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Pytorch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- 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PyQt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نرم افزار 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تشخیص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و ردیابی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مردمک چشم و ابزار جراحی در تصاویر ضبط شده از عمل جراحی چشم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3799902"/>
                  </a:ext>
                </a:extLst>
              </a:tr>
              <a:tr h="560736">
                <a:tc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ی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ادگیری عمیق 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 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پایتون 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 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Pytorch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-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بینایی ماشین ک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لا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سیک 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Opencv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-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بر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د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Jetson Nano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ت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شخیص خطوط جاده، عالئم راهنمایی و رانندگی و ... با ترکیب استفاده از شبکه های عصبی مصنوعی و رویکردهای ک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لا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سیک پردازش تصویر و پیاده سازی عملی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1329470"/>
                  </a:ext>
                </a:extLst>
              </a:tr>
              <a:tr h="701167">
                <a:tc>
                  <a:txBody>
                    <a:bodyPr/>
                    <a:lstStyle/>
                    <a:p>
                      <a:pPr algn="ctr" rtl="1"/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پایتون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- 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Opencv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 - 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PyQt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توسعه نرم افزار حاشیه نویسی نیمه خودکار تصاویر برای تولید مجموعه </a:t>
                      </a:r>
                      <a:r>
                        <a:rPr lang="fa-IR" sz="1100" baseline="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داده‌های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تشخیص </a:t>
                      </a:r>
                      <a:r>
                        <a:rPr lang="fa-IR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شئ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2057243"/>
                  </a:ext>
                </a:extLst>
              </a:tr>
              <a:tr h="701167">
                <a:tc>
                  <a:txBody>
                    <a:bodyPr/>
                    <a:lstStyle/>
                    <a:p>
                      <a:pPr algn="ctr" rtl="0"/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Flask- 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Javascript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-html-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css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-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Mysql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طراحی و پیاده سازی 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صفر تا صد 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نرم افزار تحت وب به منظور داوری یکپارچه مقال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ت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6664443"/>
                  </a:ext>
                </a:extLst>
              </a:tr>
              <a:tr h="560736">
                <a:tc>
                  <a:txBody>
                    <a:bodyPr/>
                    <a:lstStyle/>
                    <a:p>
                      <a:pPr marL="0" marR="0" lvl="0" indent="0" algn="ctr" defTabSz="5143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Django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–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Javascript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HTML-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Css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-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Bootstrap5-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 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Mysql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طراحی و پیاده سازی 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صفر تا صد نسخه دوم 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نرم افزار تحت وب به منظور داوری یکپارچه مقا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لا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ت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  <a:p>
                      <a:pPr algn="ctr" rtl="1"/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2623403"/>
                  </a:ext>
                </a:extLst>
              </a:tr>
              <a:tr h="517941">
                <a:tc>
                  <a:txBody>
                    <a:bodyPr/>
                    <a:lstStyle/>
                    <a:p>
                      <a:pPr marL="0" marR="0" lvl="0" indent="0" algn="ct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C++ - Qt - </a:t>
                      </a:r>
                      <a:r>
                        <a:rPr lang="en-US" sz="1100" dirty="0" err="1"/>
                        <a:t>Opencv</a:t>
                      </a:r>
                      <a:r>
                        <a:rPr lang="fa-IR" sz="1100" dirty="0"/>
                        <a:t> - 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ی</a:t>
                      </a:r>
                      <a:r>
                        <a:rPr lang="ar-DZ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ادگیری عمیق 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TF -</a:t>
                      </a:r>
                      <a:r>
                        <a:rPr lang="en-US" sz="1100" dirty="0" err="1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Keras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نرم افزار تشخیص علائم هشدار (</a:t>
                      </a:r>
                      <a:r>
                        <a:rPr lang="en-US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hazmat</a:t>
                      </a:r>
                      <a:r>
                        <a:rPr lang="fa-IR" sz="1100" dirty="0">
                          <a:latin typeface="XB Niloofar" panose="02000503080000020003" pitchFamily="2" charset="-78"/>
                          <a:cs typeface="XB Niloofar" panose="02000503080000020003" pitchFamily="2" charset="-78"/>
                        </a:rPr>
                        <a:t>) در تصویر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5751062"/>
                  </a:ext>
                </a:extLst>
              </a:tr>
              <a:tr h="517941">
                <a:tc>
                  <a:txBody>
                    <a:bodyPr/>
                    <a:lstStyle/>
                    <a:p>
                      <a:pPr marL="0" marR="0" lvl="0" indent="0" algn="ctr" defTabSz="5143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1100" dirty="0"/>
                        <a:t> </a:t>
                      </a:r>
                      <a:r>
                        <a:rPr lang="en-US" sz="1100" dirty="0"/>
                        <a:t>C++ - Qt - </a:t>
                      </a:r>
                      <a:r>
                        <a:rPr lang="en-US" sz="1100" dirty="0" err="1"/>
                        <a:t>Opencv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ar-DZ" sz="1100" dirty="0"/>
                        <a:t>طراحی و پیاده سازی صفر تا صد رابط کاربری گرافیک</a:t>
                      </a:r>
                      <a:r>
                        <a:rPr lang="fa-IR" sz="1100" dirty="0"/>
                        <a:t>ی جهت </a:t>
                      </a:r>
                      <a:r>
                        <a:rPr lang="ar-DZ" sz="1100" dirty="0"/>
                        <a:t>کنترل و هدایت ربات زمینی با استفاده از راه دور</a:t>
                      </a:r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429411"/>
                  </a:ext>
                </a:extLst>
              </a:tr>
              <a:tr h="517941">
                <a:tc gridSpan="2">
                  <a:txBody>
                    <a:bodyPr/>
                    <a:lstStyle/>
                    <a:p>
                      <a:pPr marL="0" marR="0" lvl="0" indent="0" algn="r" defTabSz="514350" rtl="1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a-IR" sz="1100" dirty="0"/>
                        <a:t>*برای دیدن پروژه های بیشتر به </a:t>
                      </a:r>
                      <a:r>
                        <a:rPr lang="fa-IR" sz="1100" dirty="0" err="1"/>
                        <a:t>گیت</a:t>
                      </a:r>
                      <a:r>
                        <a:rPr lang="fa-IR" sz="1100" dirty="0"/>
                        <a:t> </a:t>
                      </a:r>
                      <a:r>
                        <a:rPr lang="fa-IR" sz="1100" dirty="0" err="1"/>
                        <a:t>هاب</a:t>
                      </a:r>
                      <a:r>
                        <a:rPr lang="fa-IR" sz="1100" dirty="0"/>
                        <a:t> مراجعه شود.(</a:t>
                      </a:r>
                      <a:r>
                        <a:rPr lang="en-US" sz="1100" dirty="0"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github.com/</a:t>
                      </a:r>
                      <a:r>
                        <a:rPr lang="en-US" sz="1100" dirty="0" err="1"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msinamsina</a:t>
                      </a:r>
                      <a:r>
                        <a:rPr lang="fa-IR" sz="1100" dirty="0"/>
                        <a:t>)</a:t>
                      </a:r>
                      <a:endParaRPr lang="en-US" sz="11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rtl="1"/>
                      <a:endParaRPr lang="en-US" sz="1100" dirty="0">
                        <a:latin typeface="XB Niloofar" panose="02000503080000020003" pitchFamily="2" charset="-78"/>
                        <a:cs typeface="XB Niloofar" panose="02000503080000020003" pitchFamily="2" charset="-7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819011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0C8EB11D-7090-ABB3-C8F9-2DB0608093A2}"/>
              </a:ext>
            </a:extLst>
          </p:cNvPr>
          <p:cNvGrpSpPr/>
          <p:nvPr/>
        </p:nvGrpSpPr>
        <p:grpSpPr>
          <a:xfrm>
            <a:off x="101844" y="9440150"/>
            <a:ext cx="6756156" cy="339238"/>
            <a:chOff x="160096" y="9527833"/>
            <a:chExt cx="5060461" cy="354849"/>
          </a:xfrm>
        </p:grpSpPr>
        <p:sp>
          <p:nvSpPr>
            <p:cNvPr id="4" name="Rounded Rectangle 117">
              <a:extLst>
                <a:ext uri="{FF2B5EF4-FFF2-40B4-BE49-F238E27FC236}">
                  <a16:creationId xmlns:a16="http://schemas.microsoft.com/office/drawing/2014/main" id="{9FF9CC11-F4EE-FBE8-ACDA-37925FDF47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60096" y="9527833"/>
              <a:ext cx="5060461" cy="353009"/>
            </a:xfrm>
            <a:prstGeom prst="roundRect">
              <a:avLst>
                <a:gd name="adj" fmla="val 10661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 rtl="1"/>
              <a:endParaRPr lang="en-US" dirty="0"/>
            </a:p>
          </p:txBody>
        </p:sp>
        <p:grpSp>
          <p:nvGrpSpPr>
            <p:cNvPr id="5" name="Graphic 132" descr="cell phone icon">
              <a:extLst>
                <a:ext uri="{FF2B5EF4-FFF2-40B4-BE49-F238E27FC236}">
                  <a16:creationId xmlns:a16="http://schemas.microsoft.com/office/drawing/2014/main" id="{14E0A2F4-F878-3941-28E0-0D710CAFE588}"/>
                </a:ext>
              </a:extLst>
            </p:cNvPr>
            <p:cNvGrpSpPr/>
            <p:nvPr/>
          </p:nvGrpSpPr>
          <p:grpSpPr>
            <a:xfrm>
              <a:off x="3579774" y="9556201"/>
              <a:ext cx="255913" cy="271848"/>
              <a:chOff x="3225804" y="4486434"/>
              <a:chExt cx="203977" cy="180975"/>
            </a:xfrm>
            <a:solidFill>
              <a:schemeClr val="accent6">
                <a:lumMod val="50000"/>
              </a:schemeClr>
            </a:solidFill>
          </p:grpSpPr>
          <p:sp>
            <p:nvSpPr>
              <p:cNvPr id="9" name="Freeform 134">
                <a:extLst>
                  <a:ext uri="{FF2B5EF4-FFF2-40B4-BE49-F238E27FC236}">
                    <a16:creationId xmlns:a16="http://schemas.microsoft.com/office/drawing/2014/main" id="{3A71084D-6738-F99E-6633-A5CA46F64915}"/>
                  </a:ext>
                </a:extLst>
              </p:cNvPr>
              <p:cNvSpPr/>
              <p:nvPr/>
            </p:nvSpPr>
            <p:spPr>
              <a:xfrm>
                <a:off x="3225804" y="4486434"/>
                <a:ext cx="95250" cy="180975"/>
              </a:xfrm>
              <a:custGeom>
                <a:avLst/>
                <a:gdLst>
                  <a:gd name="connsiteX0" fmla="*/ 0 w 95250"/>
                  <a:gd name="connsiteY0" fmla="*/ 11954 h 180975"/>
                  <a:gd name="connsiteX1" fmla="*/ 0 w 95250"/>
                  <a:gd name="connsiteY1" fmla="*/ 174384 h 180975"/>
                  <a:gd name="connsiteX2" fmla="*/ 11954 w 95250"/>
                  <a:gd name="connsiteY2" fmla="*/ 186338 h 180975"/>
                  <a:gd name="connsiteX3" fmla="*/ 86535 w 95250"/>
                  <a:gd name="connsiteY3" fmla="*/ 186338 h 180975"/>
                  <a:gd name="connsiteX4" fmla="*/ 98489 w 95250"/>
                  <a:gd name="connsiteY4" fmla="*/ 174384 h 180975"/>
                  <a:gd name="connsiteX5" fmla="*/ 98489 w 95250"/>
                  <a:gd name="connsiteY5" fmla="*/ 11954 h 180975"/>
                  <a:gd name="connsiteX6" fmla="*/ 86535 w 95250"/>
                  <a:gd name="connsiteY6" fmla="*/ 0 h 180975"/>
                  <a:gd name="connsiteX7" fmla="*/ 11954 w 95250"/>
                  <a:gd name="connsiteY7" fmla="*/ 0 h 180975"/>
                  <a:gd name="connsiteX8" fmla="*/ 0 w 95250"/>
                  <a:gd name="connsiteY8" fmla="*/ 11954 h 180975"/>
                  <a:gd name="connsiteX9" fmla="*/ 90011 w 95250"/>
                  <a:gd name="connsiteY9" fmla="*/ 148876 h 180975"/>
                  <a:gd name="connsiteX10" fmla="*/ 8477 w 95250"/>
                  <a:gd name="connsiteY10" fmla="*/ 148876 h 180975"/>
                  <a:gd name="connsiteX11" fmla="*/ 8477 w 95250"/>
                  <a:gd name="connsiteY11" fmla="*/ 31337 h 180975"/>
                  <a:gd name="connsiteX12" fmla="*/ 90011 w 95250"/>
                  <a:gd name="connsiteY12" fmla="*/ 31337 h 180975"/>
                  <a:gd name="connsiteX13" fmla="*/ 90011 w 95250"/>
                  <a:gd name="connsiteY13" fmla="*/ 148876 h 180975"/>
                  <a:gd name="connsiteX14" fmla="*/ 86535 w 95250"/>
                  <a:gd name="connsiteY14" fmla="*/ 177851 h 180975"/>
                  <a:gd name="connsiteX15" fmla="*/ 11954 w 95250"/>
                  <a:gd name="connsiteY15" fmla="*/ 177851 h 180975"/>
                  <a:gd name="connsiteX16" fmla="*/ 8477 w 95250"/>
                  <a:gd name="connsiteY16" fmla="*/ 174384 h 180975"/>
                  <a:gd name="connsiteX17" fmla="*/ 8477 w 95250"/>
                  <a:gd name="connsiteY17" fmla="*/ 157363 h 180975"/>
                  <a:gd name="connsiteX18" fmla="*/ 90011 w 95250"/>
                  <a:gd name="connsiteY18" fmla="*/ 157363 h 180975"/>
                  <a:gd name="connsiteX19" fmla="*/ 90011 w 95250"/>
                  <a:gd name="connsiteY19" fmla="*/ 174384 h 180975"/>
                  <a:gd name="connsiteX20" fmla="*/ 86535 w 95250"/>
                  <a:gd name="connsiteY20" fmla="*/ 177851 h 180975"/>
                  <a:gd name="connsiteX21" fmla="*/ 90011 w 95250"/>
                  <a:gd name="connsiteY21" fmla="*/ 11954 h 180975"/>
                  <a:gd name="connsiteX22" fmla="*/ 90011 w 95250"/>
                  <a:gd name="connsiteY22" fmla="*/ 22860 h 180975"/>
                  <a:gd name="connsiteX23" fmla="*/ 8477 w 95250"/>
                  <a:gd name="connsiteY23" fmla="*/ 22860 h 180975"/>
                  <a:gd name="connsiteX24" fmla="*/ 8477 w 95250"/>
                  <a:gd name="connsiteY24" fmla="*/ 11954 h 180975"/>
                  <a:gd name="connsiteX25" fmla="*/ 11954 w 95250"/>
                  <a:gd name="connsiteY25" fmla="*/ 8477 h 180975"/>
                  <a:gd name="connsiteX26" fmla="*/ 86535 w 95250"/>
                  <a:gd name="connsiteY26" fmla="*/ 8477 h 180975"/>
                  <a:gd name="connsiteX27" fmla="*/ 90011 w 95250"/>
                  <a:gd name="connsiteY27" fmla="*/ 11954 h 180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95250" h="180975">
                    <a:moveTo>
                      <a:pt x="0" y="11954"/>
                    </a:moveTo>
                    <a:lnTo>
                      <a:pt x="0" y="174384"/>
                    </a:lnTo>
                    <a:cubicBezTo>
                      <a:pt x="0" y="180975"/>
                      <a:pt x="5363" y="186338"/>
                      <a:pt x="11954" y="186338"/>
                    </a:cubicBezTo>
                    <a:lnTo>
                      <a:pt x="86535" y="186338"/>
                    </a:lnTo>
                    <a:cubicBezTo>
                      <a:pt x="93126" y="186338"/>
                      <a:pt x="98489" y="180975"/>
                      <a:pt x="98489" y="174384"/>
                    </a:cubicBezTo>
                    <a:lnTo>
                      <a:pt x="98489" y="11954"/>
                    </a:lnTo>
                    <a:cubicBezTo>
                      <a:pt x="98489" y="5363"/>
                      <a:pt x="93126" y="0"/>
                      <a:pt x="86535" y="0"/>
                    </a:cubicBezTo>
                    <a:lnTo>
                      <a:pt x="11954" y="0"/>
                    </a:lnTo>
                    <a:cubicBezTo>
                      <a:pt x="5363" y="-10"/>
                      <a:pt x="0" y="5353"/>
                      <a:pt x="0" y="11954"/>
                    </a:cubicBezTo>
                    <a:close/>
                    <a:moveTo>
                      <a:pt x="90011" y="148876"/>
                    </a:moveTo>
                    <a:lnTo>
                      <a:pt x="8477" y="148876"/>
                    </a:lnTo>
                    <a:lnTo>
                      <a:pt x="8477" y="31337"/>
                    </a:lnTo>
                    <a:lnTo>
                      <a:pt x="90011" y="31337"/>
                    </a:lnTo>
                    <a:lnTo>
                      <a:pt x="90011" y="148876"/>
                    </a:lnTo>
                    <a:close/>
                    <a:moveTo>
                      <a:pt x="86535" y="177851"/>
                    </a:moveTo>
                    <a:lnTo>
                      <a:pt x="11954" y="177851"/>
                    </a:lnTo>
                    <a:cubicBezTo>
                      <a:pt x="10039" y="177851"/>
                      <a:pt x="8477" y="176298"/>
                      <a:pt x="8477" y="174384"/>
                    </a:cubicBezTo>
                    <a:lnTo>
                      <a:pt x="8477" y="157363"/>
                    </a:lnTo>
                    <a:lnTo>
                      <a:pt x="90011" y="157363"/>
                    </a:lnTo>
                    <a:lnTo>
                      <a:pt x="90011" y="174384"/>
                    </a:lnTo>
                    <a:cubicBezTo>
                      <a:pt x="90011" y="176298"/>
                      <a:pt x="88449" y="177851"/>
                      <a:pt x="86535" y="177851"/>
                    </a:cubicBezTo>
                    <a:close/>
                    <a:moveTo>
                      <a:pt x="90011" y="11954"/>
                    </a:moveTo>
                    <a:lnTo>
                      <a:pt x="90011" y="22860"/>
                    </a:lnTo>
                    <a:lnTo>
                      <a:pt x="8477" y="22860"/>
                    </a:lnTo>
                    <a:lnTo>
                      <a:pt x="8477" y="11954"/>
                    </a:lnTo>
                    <a:cubicBezTo>
                      <a:pt x="8477" y="10039"/>
                      <a:pt x="10039" y="8477"/>
                      <a:pt x="11954" y="8477"/>
                    </a:cubicBezTo>
                    <a:lnTo>
                      <a:pt x="86535" y="8477"/>
                    </a:lnTo>
                    <a:cubicBezTo>
                      <a:pt x="88449" y="8477"/>
                      <a:pt x="90011" y="10030"/>
                      <a:pt x="90011" y="11954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r" rtl="1"/>
                <a:endParaRPr lang="en-US" dirty="0"/>
              </a:p>
            </p:txBody>
          </p:sp>
          <p:sp>
            <p:nvSpPr>
              <p:cNvPr id="10" name="Freeform 135">
                <a:extLst>
                  <a:ext uri="{FF2B5EF4-FFF2-40B4-BE49-F238E27FC236}">
                    <a16:creationId xmlns:a16="http://schemas.microsoft.com/office/drawing/2014/main" id="{089D57C6-D082-F43A-CD66-F98F59F947CA}"/>
                  </a:ext>
                </a:extLst>
              </p:cNvPr>
              <p:cNvSpPr/>
              <p:nvPr/>
            </p:nvSpPr>
            <p:spPr>
              <a:xfrm>
                <a:off x="3420256" y="4642475"/>
                <a:ext cx="9525" cy="9525"/>
              </a:xfrm>
              <a:custGeom>
                <a:avLst/>
                <a:gdLst>
                  <a:gd name="connsiteX0" fmla="*/ 13240 w 9525"/>
                  <a:gd name="connsiteY0" fmla="*/ 0 h 0"/>
                  <a:gd name="connsiteX1" fmla="*/ 4239 w 9525"/>
                  <a:gd name="connsiteY1" fmla="*/ 0 h 0"/>
                  <a:gd name="connsiteX2" fmla="*/ 0 w 9525"/>
                  <a:gd name="connsiteY2" fmla="*/ 4239 h 0"/>
                  <a:gd name="connsiteX3" fmla="*/ 4239 w 9525"/>
                  <a:gd name="connsiteY3" fmla="*/ 8477 h 0"/>
                  <a:gd name="connsiteX4" fmla="*/ 13240 w 9525"/>
                  <a:gd name="connsiteY4" fmla="*/ 8477 h 0"/>
                  <a:gd name="connsiteX5" fmla="*/ 17478 w 9525"/>
                  <a:gd name="connsiteY5" fmla="*/ 4239 h 0"/>
                  <a:gd name="connsiteX6" fmla="*/ 13240 w 9525"/>
                  <a:gd name="connsiteY6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525">
                    <a:moveTo>
                      <a:pt x="13240" y="0"/>
                    </a:moveTo>
                    <a:lnTo>
                      <a:pt x="4239" y="0"/>
                    </a:lnTo>
                    <a:cubicBezTo>
                      <a:pt x="1895" y="0"/>
                      <a:pt x="0" y="1895"/>
                      <a:pt x="0" y="4239"/>
                    </a:cubicBezTo>
                    <a:cubicBezTo>
                      <a:pt x="0" y="6582"/>
                      <a:pt x="1895" y="8477"/>
                      <a:pt x="4239" y="8477"/>
                    </a:cubicBezTo>
                    <a:lnTo>
                      <a:pt x="13240" y="8477"/>
                    </a:lnTo>
                    <a:cubicBezTo>
                      <a:pt x="15583" y="8477"/>
                      <a:pt x="17478" y="6582"/>
                      <a:pt x="17478" y="4239"/>
                    </a:cubicBezTo>
                    <a:cubicBezTo>
                      <a:pt x="17488" y="1905"/>
                      <a:pt x="15583" y="0"/>
                      <a:pt x="1324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r" rtl="1"/>
                <a:endParaRPr lang="en-US" dirty="0"/>
              </a:p>
            </p:txBody>
          </p:sp>
        </p:grpSp>
        <p:sp>
          <p:nvSpPr>
            <p:cNvPr id="6" name="Text Placeholder 103">
              <a:extLst>
                <a:ext uri="{FF2B5EF4-FFF2-40B4-BE49-F238E27FC236}">
                  <a16:creationId xmlns:a16="http://schemas.microsoft.com/office/drawing/2014/main" id="{74187DCC-8CB1-C94F-0662-C647AF7EEB0E}"/>
                </a:ext>
              </a:extLst>
            </p:cNvPr>
            <p:cNvSpPr txBox="1">
              <a:spLocks/>
            </p:cNvSpPr>
            <p:nvPr/>
          </p:nvSpPr>
          <p:spPr>
            <a:xfrm>
              <a:off x="3699276" y="9554082"/>
              <a:ext cx="1255458" cy="328600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marL="0" indent="0" rtl="1">
                <a:buNone/>
              </a:pPr>
              <a:r>
                <a:rPr lang="fa-IR" dirty="0"/>
                <a:t>۰۹۳۶۷۵۵۵۷۴۹</a:t>
              </a:r>
              <a:endParaRPr lang="en-US" dirty="0"/>
            </a:p>
          </p:txBody>
        </p:sp>
        <p:sp>
          <p:nvSpPr>
            <p:cNvPr id="7" name="'Graphic 124" descr="email icon">
              <a:extLst>
                <a:ext uri="{FF2B5EF4-FFF2-40B4-BE49-F238E27FC236}">
                  <a16:creationId xmlns:a16="http://schemas.microsoft.com/office/drawing/2014/main" id="{1370700A-98CB-AFCC-E5B4-D5038CEEF2DB}"/>
                </a:ext>
              </a:extLst>
            </p:cNvPr>
            <p:cNvSpPr/>
            <p:nvPr/>
          </p:nvSpPr>
          <p:spPr>
            <a:xfrm>
              <a:off x="232276" y="9579451"/>
              <a:ext cx="176420" cy="202524"/>
            </a:xfrm>
            <a:custGeom>
              <a:avLst/>
              <a:gdLst>
                <a:gd name="connsiteX0" fmla="*/ 800100 w 800100"/>
                <a:gd name="connsiteY0" fmla="*/ 114300 h 590550"/>
                <a:gd name="connsiteX1" fmla="*/ 685800 w 800100"/>
                <a:gd name="connsiteY1" fmla="*/ 0 h 590550"/>
                <a:gd name="connsiteX2" fmla="*/ 114300 w 800100"/>
                <a:gd name="connsiteY2" fmla="*/ 0 h 590550"/>
                <a:gd name="connsiteX3" fmla="*/ 0 w 800100"/>
                <a:gd name="connsiteY3" fmla="*/ 114300 h 590550"/>
                <a:gd name="connsiteX4" fmla="*/ 0 w 800100"/>
                <a:gd name="connsiteY4" fmla="*/ 482918 h 590550"/>
                <a:gd name="connsiteX5" fmla="*/ 114300 w 800100"/>
                <a:gd name="connsiteY5" fmla="*/ 597218 h 590550"/>
                <a:gd name="connsiteX6" fmla="*/ 685800 w 800100"/>
                <a:gd name="connsiteY6" fmla="*/ 597218 h 590550"/>
                <a:gd name="connsiteX7" fmla="*/ 800100 w 800100"/>
                <a:gd name="connsiteY7" fmla="*/ 482918 h 590550"/>
                <a:gd name="connsiteX8" fmla="*/ 762000 w 800100"/>
                <a:gd name="connsiteY8" fmla="*/ 482918 h 590550"/>
                <a:gd name="connsiteX9" fmla="*/ 757238 w 800100"/>
                <a:gd name="connsiteY9" fmla="*/ 508159 h 590550"/>
                <a:gd name="connsiteX10" fmla="*/ 545306 w 800100"/>
                <a:gd name="connsiteY10" fmla="*/ 267462 h 590550"/>
                <a:gd name="connsiteX11" fmla="*/ 762000 w 800100"/>
                <a:gd name="connsiteY11" fmla="*/ 164116 h 590550"/>
                <a:gd name="connsiteX12" fmla="*/ 114300 w 800100"/>
                <a:gd name="connsiteY12" fmla="*/ 38100 h 590550"/>
                <a:gd name="connsiteX13" fmla="*/ 685800 w 800100"/>
                <a:gd name="connsiteY13" fmla="*/ 38100 h 590550"/>
                <a:gd name="connsiteX14" fmla="*/ 762000 w 800100"/>
                <a:gd name="connsiteY14" fmla="*/ 114300 h 590550"/>
                <a:gd name="connsiteX15" fmla="*/ 762000 w 800100"/>
                <a:gd name="connsiteY15" fmla="*/ 121920 h 590550"/>
                <a:gd name="connsiteX16" fmla="*/ 404908 w 800100"/>
                <a:gd name="connsiteY16" fmla="*/ 292322 h 590550"/>
                <a:gd name="connsiteX17" fmla="*/ 396526 w 800100"/>
                <a:gd name="connsiteY17" fmla="*/ 292322 h 590550"/>
                <a:gd name="connsiteX18" fmla="*/ 38100 w 800100"/>
                <a:gd name="connsiteY18" fmla="*/ 112205 h 590550"/>
                <a:gd name="connsiteX19" fmla="*/ 114300 w 800100"/>
                <a:gd name="connsiteY19" fmla="*/ 38100 h 590550"/>
                <a:gd name="connsiteX20" fmla="*/ 42863 w 800100"/>
                <a:gd name="connsiteY20" fmla="*/ 509207 h 590550"/>
                <a:gd name="connsiteX21" fmla="*/ 38100 w 800100"/>
                <a:gd name="connsiteY21" fmla="*/ 483013 h 590550"/>
                <a:gd name="connsiteX22" fmla="*/ 38100 w 800100"/>
                <a:gd name="connsiteY22" fmla="*/ 154781 h 590550"/>
                <a:gd name="connsiteX23" fmla="*/ 257747 w 800100"/>
                <a:gd name="connsiteY23" fmla="*/ 265176 h 590550"/>
                <a:gd name="connsiteX24" fmla="*/ 114300 w 800100"/>
                <a:gd name="connsiteY24" fmla="*/ 559118 h 590550"/>
                <a:gd name="connsiteX25" fmla="*/ 65341 w 800100"/>
                <a:gd name="connsiteY25" fmla="*/ 541211 h 590550"/>
                <a:gd name="connsiteX26" fmla="*/ 292894 w 800100"/>
                <a:gd name="connsiteY26" fmla="*/ 282797 h 590550"/>
                <a:gd name="connsiteX27" fmla="*/ 379381 w 800100"/>
                <a:gd name="connsiteY27" fmla="*/ 326231 h 590550"/>
                <a:gd name="connsiteX28" fmla="*/ 421291 w 800100"/>
                <a:gd name="connsiteY28" fmla="*/ 326231 h 590550"/>
                <a:gd name="connsiteX29" fmla="*/ 509492 w 800100"/>
                <a:gd name="connsiteY29" fmla="*/ 284036 h 590550"/>
                <a:gd name="connsiteX30" fmla="*/ 735235 w 800100"/>
                <a:gd name="connsiteY30" fmla="*/ 540449 h 590550"/>
                <a:gd name="connsiteX31" fmla="*/ 685419 w 800100"/>
                <a:gd name="connsiteY31" fmla="*/ 559499 h 590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00100" h="590550">
                  <a:moveTo>
                    <a:pt x="800100" y="114300"/>
                  </a:moveTo>
                  <a:cubicBezTo>
                    <a:pt x="800100" y="51174"/>
                    <a:pt x="748926" y="0"/>
                    <a:pt x="685800" y="0"/>
                  </a:cubicBezTo>
                  <a:lnTo>
                    <a:pt x="114300" y="0"/>
                  </a:lnTo>
                  <a:cubicBezTo>
                    <a:pt x="51174" y="0"/>
                    <a:pt x="0" y="51174"/>
                    <a:pt x="0" y="114300"/>
                  </a:cubicBezTo>
                  <a:lnTo>
                    <a:pt x="0" y="482918"/>
                  </a:lnTo>
                  <a:cubicBezTo>
                    <a:pt x="0" y="546044"/>
                    <a:pt x="51174" y="597218"/>
                    <a:pt x="114300" y="597218"/>
                  </a:cubicBezTo>
                  <a:lnTo>
                    <a:pt x="685800" y="597218"/>
                  </a:lnTo>
                  <a:cubicBezTo>
                    <a:pt x="748926" y="597218"/>
                    <a:pt x="800100" y="546044"/>
                    <a:pt x="800100" y="482918"/>
                  </a:cubicBezTo>
                  <a:close/>
                  <a:moveTo>
                    <a:pt x="762000" y="482918"/>
                  </a:moveTo>
                  <a:cubicBezTo>
                    <a:pt x="761852" y="491540"/>
                    <a:pt x="760242" y="500075"/>
                    <a:pt x="757238" y="508159"/>
                  </a:cubicBezTo>
                  <a:lnTo>
                    <a:pt x="545306" y="267462"/>
                  </a:lnTo>
                  <a:lnTo>
                    <a:pt x="762000" y="164116"/>
                  </a:lnTo>
                  <a:close/>
                  <a:moveTo>
                    <a:pt x="114300" y="38100"/>
                  </a:moveTo>
                  <a:lnTo>
                    <a:pt x="685800" y="38100"/>
                  </a:lnTo>
                  <a:cubicBezTo>
                    <a:pt x="727884" y="38100"/>
                    <a:pt x="762000" y="72216"/>
                    <a:pt x="762000" y="114300"/>
                  </a:cubicBezTo>
                  <a:lnTo>
                    <a:pt x="762000" y="121920"/>
                  </a:lnTo>
                  <a:lnTo>
                    <a:pt x="404908" y="292322"/>
                  </a:lnTo>
                  <a:cubicBezTo>
                    <a:pt x="402264" y="293618"/>
                    <a:pt x="399170" y="293618"/>
                    <a:pt x="396526" y="292322"/>
                  </a:cubicBezTo>
                  <a:lnTo>
                    <a:pt x="38100" y="112205"/>
                  </a:lnTo>
                  <a:cubicBezTo>
                    <a:pt x="39235" y="70941"/>
                    <a:pt x="73021" y="38084"/>
                    <a:pt x="114300" y="38100"/>
                  </a:cubicBezTo>
                  <a:close/>
                  <a:moveTo>
                    <a:pt x="42863" y="509207"/>
                  </a:moveTo>
                  <a:cubicBezTo>
                    <a:pt x="39739" y="500826"/>
                    <a:pt x="38126" y="491957"/>
                    <a:pt x="38100" y="483013"/>
                  </a:cubicBezTo>
                  <a:lnTo>
                    <a:pt x="38100" y="154781"/>
                  </a:lnTo>
                  <a:lnTo>
                    <a:pt x="257747" y="265176"/>
                  </a:lnTo>
                  <a:close/>
                  <a:moveTo>
                    <a:pt x="114300" y="559118"/>
                  </a:moveTo>
                  <a:cubicBezTo>
                    <a:pt x="96383" y="559090"/>
                    <a:pt x="79048" y="552750"/>
                    <a:pt x="65341" y="541211"/>
                  </a:cubicBezTo>
                  <a:lnTo>
                    <a:pt x="292894" y="282797"/>
                  </a:lnTo>
                  <a:lnTo>
                    <a:pt x="379381" y="326231"/>
                  </a:lnTo>
                  <a:cubicBezTo>
                    <a:pt x="392600" y="332708"/>
                    <a:pt x="408072" y="332708"/>
                    <a:pt x="421291" y="326231"/>
                  </a:cubicBezTo>
                  <a:lnTo>
                    <a:pt x="509492" y="284036"/>
                  </a:lnTo>
                  <a:lnTo>
                    <a:pt x="735235" y="540449"/>
                  </a:lnTo>
                  <a:cubicBezTo>
                    <a:pt x="721467" y="552592"/>
                    <a:pt x="703777" y="559357"/>
                    <a:pt x="685419" y="559499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r" rtl="1"/>
              <a:endParaRPr lang="en-US" dirty="0"/>
            </a:p>
          </p:txBody>
        </p:sp>
        <p:sp>
          <p:nvSpPr>
            <p:cNvPr id="8" name="Text Placeholder 104">
              <a:extLst>
                <a:ext uri="{FF2B5EF4-FFF2-40B4-BE49-F238E27FC236}">
                  <a16:creationId xmlns:a16="http://schemas.microsoft.com/office/drawing/2014/main" id="{896367B8-4517-7064-6C1F-D95EE01A27B0}"/>
                </a:ext>
              </a:extLst>
            </p:cNvPr>
            <p:cNvSpPr txBox="1">
              <a:spLocks/>
            </p:cNvSpPr>
            <p:nvPr/>
          </p:nvSpPr>
          <p:spPr>
            <a:xfrm>
              <a:off x="539092" y="9584579"/>
              <a:ext cx="2636280" cy="271848"/>
            </a:xfrm>
            <a:prstGeom prst="rect">
              <a:avLst/>
            </a:prstGeom>
          </p:spPr>
          <p:txBody>
            <a:bodyPr/>
            <a:lstStyle>
              <a:lvl1pPr marL="193775" indent="-193775" algn="l" defTabSz="514350" rtl="0" eaLnBrk="1" latinLnBrk="0" hangingPunct="1">
                <a:lnSpc>
                  <a:spcPct val="120000"/>
                </a:lnSpc>
                <a:spcBef>
                  <a:spcPts val="563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3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4737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2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70812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105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961728" indent="-190203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222475" indent="-193775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900" kern="120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1481328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1741932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2002536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2263140" indent="-192024" algn="l" defTabSz="514350" rtl="0" eaLnBrk="1" latinLnBrk="0" hangingPunct="1">
                <a:lnSpc>
                  <a:spcPct val="120000"/>
                </a:lnSpc>
                <a:spcBef>
                  <a:spcPts val="281"/>
                </a:spcBef>
                <a:spcAft>
                  <a:spcPts val="338"/>
                </a:spcAft>
                <a:buClr>
                  <a:schemeClr val="accent6"/>
                </a:buClr>
                <a:buSzPct val="90000"/>
                <a:buFont typeface="Wingdings" panose="05000000000000000000" pitchFamily="2" charset="2"/>
                <a:buChar char="§"/>
                <a:defRPr sz="825" kern="1200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900" dirty="0"/>
                <a:t>msinamsina@gmail.com , </a:t>
              </a:r>
              <a:r>
                <a:rPr lang="en-US" sz="800" dirty="0"/>
                <a:t>msina_alahkaram@email.kntu.ac.ir</a:t>
              </a:r>
              <a:endParaRPr lang="fa-IR" sz="800" dirty="0"/>
            </a:p>
            <a:p>
              <a:pPr marL="0" indent="0" rtl="1">
                <a:buNone/>
              </a:pPr>
              <a:endParaRPr lang="fa-IR" sz="800" dirty="0"/>
            </a:p>
            <a:p>
              <a:pPr algn="r" rtl="1"/>
              <a:endParaRPr lang="en-US" sz="1000" dirty="0"/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0F1076F8-2339-FD66-9323-953BA8081C8F}"/>
              </a:ext>
            </a:extLst>
          </p:cNvPr>
          <p:cNvSpPr txBox="1"/>
          <p:nvPr/>
        </p:nvSpPr>
        <p:spPr>
          <a:xfrm>
            <a:off x="1422564" y="71188"/>
            <a:ext cx="41147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ar-DZ" dirty="0">
                <a:latin typeface="XB Niloofar" panose="02000503080000020003" pitchFamily="2" charset="-78"/>
                <a:cs typeface="XB Niloofar" panose="02000503080000020003" pitchFamily="2" charset="-78"/>
              </a:rPr>
              <a:t>گزیده</a:t>
            </a:r>
            <a:r>
              <a:rPr lang="fa-IR" dirty="0">
                <a:latin typeface="XB Niloofar" panose="02000503080000020003" pitchFamily="2" charset="-78"/>
                <a:cs typeface="XB Niloofar" panose="02000503080000020003" pitchFamily="2" charset="-78"/>
              </a:rPr>
              <a:t> ای از</a:t>
            </a:r>
            <a:r>
              <a:rPr lang="ar-DZ" dirty="0">
                <a:latin typeface="XB Niloofar" panose="02000503080000020003" pitchFamily="2" charset="-78"/>
                <a:cs typeface="XB Niloofar" panose="02000503080000020003" pitchFamily="2" charset="-78"/>
              </a:rPr>
              <a:t> فعالیت های پژوهشی و عملی</a:t>
            </a:r>
            <a:r>
              <a:rPr lang="fa-IR" dirty="0">
                <a:latin typeface="XB Niloofar" panose="02000503080000020003" pitchFamily="2" charset="-78"/>
                <a:cs typeface="XB Niloofar" panose="02000503080000020003" pitchFamily="2" charset="-78"/>
              </a:rPr>
              <a:t>*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F3E81E0-BF66-F483-30AC-02300964E6FC}"/>
              </a:ext>
            </a:extLst>
          </p:cNvPr>
          <p:cNvCxnSpPr>
            <a:cxnSpLocks/>
          </p:cNvCxnSpPr>
          <p:nvPr/>
        </p:nvCxnSpPr>
        <p:spPr>
          <a:xfrm flipV="1">
            <a:off x="2790674" y="440520"/>
            <a:ext cx="1255350" cy="1595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7EE510E-56E1-5775-2C5A-891D67915C5D}"/>
              </a:ext>
            </a:extLst>
          </p:cNvPr>
          <p:cNvGrpSpPr/>
          <p:nvPr/>
        </p:nvGrpSpPr>
        <p:grpSpPr>
          <a:xfrm>
            <a:off x="764282" y="5924783"/>
            <a:ext cx="5431280" cy="3427407"/>
            <a:chOff x="764282" y="5263375"/>
            <a:chExt cx="5431280" cy="342740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54E2C5F-D3BF-6844-A690-404CFD852154}"/>
                </a:ext>
              </a:extLst>
            </p:cNvPr>
            <p:cNvSpPr txBox="1"/>
            <p:nvPr/>
          </p:nvSpPr>
          <p:spPr>
            <a:xfrm>
              <a:off x="2423497" y="6975505"/>
              <a:ext cx="211285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1"/>
              <a:r>
                <a:rPr lang="fa-IR" dirty="0"/>
                <a:t>فعالیت‌های آموزشی</a:t>
              </a:r>
              <a:endParaRPr lang="fa-IR" sz="1800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9900015-71CE-7E59-C831-BD0A3F39F672}"/>
                </a:ext>
              </a:extLst>
            </p:cNvPr>
            <p:cNvSpPr txBox="1"/>
            <p:nvPr/>
          </p:nvSpPr>
          <p:spPr>
            <a:xfrm>
              <a:off x="764282" y="7513537"/>
              <a:ext cx="5431280" cy="117724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71450" indent="-171450" algn="r" rtl="1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تدریس در دوره تلفیقی پردازش تصویر ک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لا</a:t>
              </a: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سیک و شبکه های عصبی عمیق، آکادمی ارس</a:t>
              </a:r>
              <a:endParaRPr lang="fa-IR" sz="1200" dirty="0">
                <a:latin typeface="XB Niloofar" panose="02000503080000020003" pitchFamily="2" charset="-78"/>
                <a:cs typeface="XB Niloofar" panose="02000503080000020003" pitchFamily="2" charset="-78"/>
              </a:endParaRPr>
            </a:p>
            <a:p>
              <a:pPr marL="171450" indent="-171450" algn="r" rtl="1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تدریس در دوره آموزش میکروکنترلر </a:t>
              </a:r>
              <a:r>
                <a:rPr lang="en-US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STM32</a:t>
              </a:r>
              <a:endParaRPr lang="fa-IR" sz="1200" dirty="0">
                <a:latin typeface="XB Niloofar" panose="02000503080000020003" pitchFamily="2" charset="-78"/>
                <a:cs typeface="XB Niloofar" panose="02000503080000020003" pitchFamily="2" charset="-78"/>
              </a:endParaRPr>
            </a:p>
            <a:p>
              <a:pPr marL="171450" indent="-171450" algn="r" rtl="1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تدریس یار درس اصول رباتیک دکتر موسوی نیا، دانشگاه خواجه نصیرالدین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 </a:t>
              </a: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طوسی</a:t>
              </a:r>
              <a:endParaRPr lang="fa-IR" sz="1200" dirty="0">
                <a:latin typeface="XB Niloofar" panose="02000503080000020003" pitchFamily="2" charset="-78"/>
                <a:cs typeface="XB Niloofar" panose="02000503080000020003" pitchFamily="2" charset="-78"/>
              </a:endParaRPr>
            </a:p>
            <a:p>
              <a:pPr marL="171450" indent="-171450" algn="r" rtl="1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تدریس یار درس اصول ریزپردازنده و زبان اسمبلی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 </a:t>
              </a: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دکتر رودکی، دانشگاه خواجه نصیرالدین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 </a:t>
              </a: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طوسی</a:t>
              </a:r>
              <a:endParaRPr lang="en-US" sz="1200" dirty="0">
                <a:latin typeface="XB Niloofar" panose="02000503080000020003" pitchFamily="2" charset="-78"/>
                <a:cs typeface="XB Niloofar" panose="02000503080000020003" pitchFamily="2" charset="-78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8409FA2-62A0-0118-EBEE-AA1E7E431315}"/>
                </a:ext>
              </a:extLst>
            </p:cNvPr>
            <p:cNvSpPr txBox="1"/>
            <p:nvPr/>
          </p:nvSpPr>
          <p:spPr>
            <a:xfrm>
              <a:off x="779158" y="5690996"/>
              <a:ext cx="5401528" cy="1177245"/>
            </a:xfrm>
            <a:prstGeom prst="rect">
              <a:avLst/>
            </a:prstGeom>
            <a:noFill/>
          </p:spPr>
          <p:txBody>
            <a:bodyPr wrap="square" numCol="1" rtlCol="0">
              <a:spAutoFit/>
            </a:bodyPr>
            <a:lstStyle/>
            <a:p>
              <a:pPr marL="171450" indent="-171450" algn="r" rtl="1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کسب مقام سوم در مسابقات آسیایی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 رباتیک (۲۰۱۸)</a:t>
              </a:r>
            </a:p>
            <a:p>
              <a:pPr marL="171450" indent="-171450" algn="just" rtl="1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کسب مقام پنجم در مسابقات 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جهانی رباتیک (</a:t>
              </a:r>
              <a:r>
                <a:rPr lang="en-US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RoboCup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 </a:t>
              </a:r>
              <a:r>
                <a:rPr lang="en-US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 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۲۰۱۷)</a:t>
              </a:r>
            </a:p>
            <a:p>
              <a:pPr marL="171450" indent="-171450" algn="just" rtl="1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کسب دو دوره مقام سوم در لیگ ربات های امدادگر در مسابقات ایران اپن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 (۲۰۱۷،  ۲۰۱۸)</a:t>
              </a:r>
              <a:endParaRPr lang="en-US" sz="1200" dirty="0">
                <a:latin typeface="XB Niloofar" panose="02000503080000020003" pitchFamily="2" charset="-78"/>
                <a:cs typeface="XB Niloofar" panose="02000503080000020003" pitchFamily="2" charset="-78"/>
              </a:endParaRPr>
            </a:p>
            <a:p>
              <a:pPr marL="171450" indent="-171450" algn="just" rtl="1">
                <a:lnSpc>
                  <a:spcPct val="150000"/>
                </a:lnSpc>
                <a:buFont typeface="Wingdings" panose="05000000000000000000" pitchFamily="2" charset="2"/>
                <a:buChar char="v"/>
              </a:pP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کسب مقام دوم در نمایشگاه خ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لا</a:t>
              </a:r>
              <a:r>
                <a:rPr lang="ar-DZ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قیت</a:t>
              </a:r>
              <a:r>
                <a:rPr lang="en-US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 </a:t>
              </a:r>
              <a:r>
                <a:rPr lang="fa-IR" sz="12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 کنفرانس بین المللی ایکرام (۲۰۱۶)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7754FAB-38B4-F4E5-B497-1E7508AB4B09}"/>
                </a:ext>
              </a:extLst>
            </p:cNvPr>
            <p:cNvSpPr txBox="1"/>
            <p:nvPr/>
          </p:nvSpPr>
          <p:spPr>
            <a:xfrm>
              <a:off x="2388208" y="5263375"/>
              <a:ext cx="21432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 rtl="1"/>
              <a:r>
                <a:rPr lang="ar-DZ" sz="18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گزیده</a:t>
              </a:r>
              <a:r>
                <a:rPr lang="fa-IR" sz="18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‌ای از </a:t>
              </a:r>
              <a:r>
                <a:rPr lang="ar-DZ" sz="1800" dirty="0">
                  <a:latin typeface="XB Niloofar" panose="02000503080000020003" pitchFamily="2" charset="-78"/>
                  <a:cs typeface="XB Niloofar" panose="02000503080000020003" pitchFamily="2" charset="-78"/>
                </a:rPr>
                <a:t>افتخارات </a:t>
              </a:r>
              <a:endParaRPr lang="fa-IR" sz="1800" dirty="0">
                <a:latin typeface="XB Niloofar" panose="02000503080000020003" pitchFamily="2" charset="-78"/>
                <a:cs typeface="XB Niloofar" panose="02000503080000020003" pitchFamily="2" charset="-78"/>
              </a:endParaRP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051C165-A4D5-9009-6AF6-188F8148C07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2254" y="5626065"/>
              <a:ext cx="1255350" cy="15956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2B6FD13-A96D-4CAC-3A44-2B5A4722D8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12255" y="7344837"/>
              <a:ext cx="1255350" cy="15956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00667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804</TotalTime>
  <Words>1418</Words>
  <Application>Microsoft Office PowerPoint</Application>
  <PresentationFormat>A4 Paper (210x297 mm)</PresentationFormat>
  <Paragraphs>161</Paragraphs>
  <Slides>3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Arial</vt:lpstr>
      <vt:lpstr>Calibri</vt:lpstr>
      <vt:lpstr>MS Shell Dlg 2</vt:lpstr>
      <vt:lpstr>Söhne</vt:lpstr>
      <vt:lpstr>Wingdings</vt:lpstr>
      <vt:lpstr>Wingdings 3</vt:lpstr>
      <vt:lpstr>XB Niloofar</vt:lpstr>
      <vt:lpstr>Madison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Msina Allahkaram</dc:creator>
  <cp:lastModifiedBy>Msina Allahkaram</cp:lastModifiedBy>
  <cp:revision>13</cp:revision>
  <dcterms:created xsi:type="dcterms:W3CDTF">2023-01-23T11:19:10Z</dcterms:created>
  <dcterms:modified xsi:type="dcterms:W3CDTF">2023-04-08T20:27:52Z</dcterms:modified>
</cp:coreProperties>
</file>

<file path=docProps/thumbnail.jpeg>
</file>